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48" r:id="rId4"/>
  </p:sldMasterIdLst>
  <p:notesMasterIdLst>
    <p:notesMasterId r:id="rId11"/>
  </p:notesMasterIdLst>
  <p:sldIdLst>
    <p:sldId id="9262" r:id="rId5"/>
    <p:sldId id="5021" r:id="rId6"/>
    <p:sldId id="9263" r:id="rId7"/>
    <p:sldId id="9261" r:id="rId8"/>
    <p:sldId id="262" r:id="rId9"/>
    <p:sldId id="263" r:id="rId10"/>
  </p:sldIdLst>
  <p:sldSz cx="12192000" cy="6858000"/>
  <p:notesSz cx="6858000" cy="9144000"/>
  <p:embeddedFontLst>
    <p:embeddedFont>
      <p:font typeface="Arimo" panose="020B0604020202020204" pitchFamily="34" charset="0"/>
      <p:regular r:id="rId12"/>
      <p:bold r:id="rId13"/>
      <p:italic r:id="rId14"/>
      <p:boldItalic r:id="rId15"/>
    </p:embeddedFont>
    <p:embeddedFont>
      <p:font typeface="Helvetica Neue" panose="02000503000000020004" pitchFamily="2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5pPr>
    <a:lvl6pPr marL="2286000" algn="l" defTabSz="914400" rtl="0" eaLnBrk="1" latinLnBrk="0" hangingPunct="1"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6pPr>
    <a:lvl7pPr marL="2743200" algn="l" defTabSz="914400" rtl="0" eaLnBrk="1" latinLnBrk="0" hangingPunct="1"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7pPr>
    <a:lvl8pPr marL="3200400" algn="l" defTabSz="914400" rtl="0" eaLnBrk="1" latinLnBrk="0" hangingPunct="1"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8pPr>
    <a:lvl9pPr marL="3657600" algn="l" defTabSz="914400" rtl="0" eaLnBrk="1" latinLnBrk="0" hangingPunct="1"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C4AA839-6009-4EE0-94B6-5B77D5E29E3C}">
  <a:tblStyle styleId="{1C4AA839-6009-4EE0-94B6-5B77D5E29E3C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5A48277A-1F21-4F41-923C-FF514F7C01AB}" styleName="Table_1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48"/>
    <p:restoredTop sz="73767"/>
  </p:normalViewPr>
  <p:slideViewPr>
    <p:cSldViewPr snapToGrid="0" showGuides="1">
      <p:cViewPr varScale="1">
        <p:scale>
          <a:sx n="87" d="100"/>
          <a:sy n="87" d="100"/>
        </p:scale>
        <p:origin x="976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customXml" Target="../customXml/item2.xml"/><Relationship Id="rId16" Type="http://schemas.openxmlformats.org/officeDocument/2006/relationships/font" Target="fonts/font5.fntdata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font" Target="fonts/font4.fntdata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font" Target="fonts/font8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3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Google Shape;3;n">
            <a:extLst>
              <a:ext uri="{FF2B5EF4-FFF2-40B4-BE49-F238E27FC236}">
                <a16:creationId xmlns:a16="http://schemas.microsoft.com/office/drawing/2014/main" id="{BDEF1F0F-E2E3-F434-D9B3-0984284A636D}"/>
              </a:ext>
            </a:extLst>
          </p:cNvPr>
          <p:cNvSpPr txBox="1">
            <a:spLocks noGrp="1" noChangeArrowheads="1"/>
          </p:cNvSpPr>
          <p:nvPr>
            <p:ph type="hdr" idx="2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SzPts val="1400"/>
              <a:buFont typeface="Arial" panose="020B0604020202020204" pitchFamily="34" charset="0"/>
              <a:buNone/>
              <a:defRPr sz="1200"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2531" name="Google Shape;4;n">
            <a:extLst>
              <a:ext uri="{FF2B5EF4-FFF2-40B4-BE49-F238E27FC236}">
                <a16:creationId xmlns:a16="http://schemas.microsoft.com/office/drawing/2014/main" id="{F5F571EB-8CB7-F47C-AF89-9306D5DD1920}"/>
              </a:ext>
            </a:extLst>
          </p:cNvPr>
          <p:cNvSpPr txBox="1">
            <a:spLocks noGrp="1" noChangeArrowheads="1"/>
          </p:cNvSpPr>
          <p:nvPr>
            <p:ph type="dt" idx="10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Clr>
                <a:srgbClr val="000000"/>
              </a:buClr>
              <a:buSzPts val="1400"/>
              <a:buFont typeface="Arial" panose="020B0604020202020204" pitchFamily="34" charset="0"/>
              <a:buNone/>
              <a:defRPr sz="1200"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9700" name="Google Shape;5;n">
            <a:extLst>
              <a:ext uri="{FF2B5EF4-FFF2-40B4-BE49-F238E27FC236}">
                <a16:creationId xmlns:a16="http://schemas.microsoft.com/office/drawing/2014/main" id="{911654B4-B708-B089-6816-FBADB9C0DE29}"/>
              </a:ext>
            </a:extLst>
          </p:cNvPr>
          <p:cNvSpPr>
            <a:spLocks noGrp="1" noRot="1" noChangeAspect="1"/>
          </p:cNvSpPr>
          <p:nvPr>
            <p:ph type="sldImg" idx="3"/>
          </p:nvPr>
        </p:nvSpPr>
        <p:spPr bwMode="auto"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701" name="Google Shape;6;n">
            <a:extLst>
              <a:ext uri="{FF2B5EF4-FFF2-40B4-BE49-F238E27FC236}">
                <a16:creationId xmlns:a16="http://schemas.microsoft.com/office/drawing/2014/main" id="{B80591CB-858D-239A-38B2-A3301E7C3561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altLang="en-US">
              <a:sym typeface="Arial" panose="020B0604020202020204" pitchFamily="34" charset="0"/>
            </a:endParaRPr>
          </a:p>
        </p:txBody>
      </p:sp>
      <p:sp>
        <p:nvSpPr>
          <p:cNvPr id="22534" name="Google Shape;7;n">
            <a:extLst>
              <a:ext uri="{FF2B5EF4-FFF2-40B4-BE49-F238E27FC236}">
                <a16:creationId xmlns:a16="http://schemas.microsoft.com/office/drawing/2014/main" id="{B292802E-D684-9156-C657-900AC37DB069}"/>
              </a:ext>
            </a:extLst>
          </p:cNvPr>
          <p:cNvSpPr txBox="1">
            <a:spLocks noGrp="1" noChangeArrowheads="1"/>
          </p:cNvSpPr>
          <p:nvPr>
            <p:ph type="ftr" idx="11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5" tIns="45700" rIns="91425" bIns="45700" numCol="1" anchor="b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SzPts val="1400"/>
              <a:buFont typeface="Arial" panose="020B0604020202020204" pitchFamily="34" charset="0"/>
              <a:buNone/>
              <a:defRPr sz="1200"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2535" name="Google Shape;8;n">
            <a:extLst>
              <a:ext uri="{FF2B5EF4-FFF2-40B4-BE49-F238E27FC236}">
                <a16:creationId xmlns:a16="http://schemas.microsoft.com/office/drawing/2014/main" id="{598E5526-98EB-DB8B-ED02-DC408EA78BB7}"/>
              </a:ext>
            </a:extLst>
          </p:cNvPr>
          <p:cNvSpPr txBox="1">
            <a:spLocks noGrp="1" noChangeArrowheads="1"/>
          </p:cNvSpPr>
          <p:nvPr>
            <p:ph type="sldNum" idx="12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5" tIns="45700" rIns="91425" bIns="4570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Clr>
                <a:srgbClr val="000000"/>
              </a:buClr>
              <a:buSzPts val="1200"/>
              <a:buFont typeface="Arial" panose="020B0604020202020204" pitchFamily="34" charset="0"/>
              <a:buNone/>
              <a:defRPr sz="1200" smtClean="0"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</a:lstStyle>
          <a:p>
            <a:pPr>
              <a:defRPr/>
            </a:pPr>
            <a:fld id="{27F8679F-8F00-1241-A583-CF81F2E84C6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L="457200" indent="-22860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400">
        <a:solidFill>
          <a:srgbClr val="000000"/>
        </a:solidFill>
        <a:latin typeface="Arial"/>
        <a:ea typeface="Arial"/>
        <a:cs typeface="Arial"/>
        <a:sym typeface="Arial" panose="020B0604020202020204" pitchFamily="34" charset="0"/>
      </a:defRPr>
    </a:lvl1pPr>
    <a:lvl2pPr marL="914400" lvl="1" indent="-22860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400">
        <a:solidFill>
          <a:srgbClr val="000000"/>
        </a:solidFill>
        <a:latin typeface="Arial"/>
        <a:ea typeface="Arial"/>
        <a:cs typeface="Arial"/>
        <a:sym typeface="Arial" panose="020B0604020202020204" pitchFamily="34" charset="0"/>
      </a:defRPr>
    </a:lvl2pPr>
    <a:lvl3pPr marL="1371600" lvl="2" indent="-22860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400">
        <a:solidFill>
          <a:srgbClr val="000000"/>
        </a:solidFill>
        <a:latin typeface="Arial"/>
        <a:ea typeface="Arial"/>
        <a:cs typeface="Arial"/>
        <a:sym typeface="Arial" panose="020B0604020202020204" pitchFamily="34" charset="0"/>
      </a:defRPr>
    </a:lvl3pPr>
    <a:lvl4pPr marL="1828800" lvl="3" indent="-22860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400">
        <a:solidFill>
          <a:srgbClr val="000000"/>
        </a:solidFill>
        <a:latin typeface="Arial"/>
        <a:ea typeface="Arial"/>
        <a:cs typeface="Arial"/>
        <a:sym typeface="Arial" panose="020B0604020202020204" pitchFamily="34" charset="0"/>
      </a:defRPr>
    </a:lvl4pPr>
    <a:lvl5pPr marL="2286000" lvl="4" indent="-22860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400">
        <a:solidFill>
          <a:srgbClr val="000000"/>
        </a:solidFill>
        <a:latin typeface="Arial"/>
        <a:ea typeface="Arial"/>
        <a:cs typeface="Arial"/>
        <a:sym typeface="Arial" panose="020B0604020202020204" pitchFamily="34" charset="0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5" name="Google Shape;16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8440715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15915369887_0_1:notes">
            <a:extLst>
              <a:ext uri="{FF2B5EF4-FFF2-40B4-BE49-F238E27FC236}">
                <a16:creationId xmlns:a16="http://schemas.microsoft.com/office/drawing/2014/main" id="{7618EC87-0E45-E5B5-BB49-83E1532FD2C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noFill/>
          <a:ln/>
        </p:spPr>
        <p:txBody>
          <a:bodyPr spcFirstLastPara="1">
            <a:noAutofit/>
          </a:bodyPr>
          <a:lstStyle/>
          <a:p>
            <a:pPr marL="139700" indent="0" eaLnBrk="1" fontAlgn="auto" hangingPunct="1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794" name="Google Shape;172;g15915369887_0_1:notes">
            <a:extLst>
              <a:ext uri="{FF2B5EF4-FFF2-40B4-BE49-F238E27FC236}">
                <a16:creationId xmlns:a16="http://schemas.microsoft.com/office/drawing/2014/main" id="{0653AC68-C0DC-D548-8779-980A493F3CF4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0">
          <a:extLst>
            <a:ext uri="{FF2B5EF4-FFF2-40B4-BE49-F238E27FC236}">
              <a16:creationId xmlns:a16="http://schemas.microsoft.com/office/drawing/2014/main" id="{B79DB774-6F3F-FB02-7497-26BCED49DE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g15915369887_0_30:notes">
            <a:extLst>
              <a:ext uri="{FF2B5EF4-FFF2-40B4-BE49-F238E27FC236}">
                <a16:creationId xmlns:a16="http://schemas.microsoft.com/office/drawing/2014/main" id="{D77670BE-9CC6-BE89-06B1-0BC008A7FD0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None/>
              <a:tabLst/>
              <a:defRPr/>
            </a:pPr>
            <a:r>
              <a:rPr lang="en-US"/>
              <a:t>[User to customize]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02" name="Google Shape;302;g15915369887_0_30:notes">
            <a:extLst>
              <a:ext uri="{FF2B5EF4-FFF2-40B4-BE49-F238E27FC236}">
                <a16:creationId xmlns:a16="http://schemas.microsoft.com/office/drawing/2014/main" id="{E13B2EE1-3663-791A-0E44-3F785CB3DBA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6220581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g15915369887_0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02" name="Google Shape;302;g15915369887_0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8872005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Google Shape;213;p37:notes">
            <a:extLst>
              <a:ext uri="{FF2B5EF4-FFF2-40B4-BE49-F238E27FC236}">
                <a16:creationId xmlns:a16="http://schemas.microsoft.com/office/drawing/2014/main" id="{B61E0D92-DD2F-B016-390E-25278B4CF739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400"/>
            </a:pPr>
            <a:endParaRPr lang="en-US" altLang="en-US" sz="1200" dirty="0"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10594" name="Google Shape;214;p37:notes">
            <a:extLst>
              <a:ext uri="{FF2B5EF4-FFF2-40B4-BE49-F238E27FC236}">
                <a16:creationId xmlns:a16="http://schemas.microsoft.com/office/drawing/2014/main" id="{3CBB8777-3A02-52E0-9639-CDF9E741735D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Google Shape;220;p40:notes">
            <a:extLst>
              <a:ext uri="{FF2B5EF4-FFF2-40B4-BE49-F238E27FC236}">
                <a16:creationId xmlns:a16="http://schemas.microsoft.com/office/drawing/2014/main" id="{68E7852F-FA6A-A59B-0621-AE40C3CACC9D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noFill/>
          <a:ln>
            <a:headEnd/>
            <a:tailEnd/>
          </a:ln>
        </p:spPr>
      </p:sp>
      <p:sp>
        <p:nvSpPr>
          <p:cNvPr id="112642" name="Google Shape;221;p40:notes">
            <a:extLst>
              <a:ext uri="{FF2B5EF4-FFF2-40B4-BE49-F238E27FC236}">
                <a16:creationId xmlns:a16="http://schemas.microsoft.com/office/drawing/2014/main" id="{15F60BBA-3DE8-63A5-EC89-DEC7DAEC0E15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400"/>
            </a:pPr>
            <a:endParaRPr lang="en-US" altLang="en-US" sz="1200"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12643" name="Google Shape;222;p40:notes">
            <a:extLst>
              <a:ext uri="{FF2B5EF4-FFF2-40B4-BE49-F238E27FC236}">
                <a16:creationId xmlns:a16="http://schemas.microsoft.com/office/drawing/2014/main" id="{DDC1A0B2-AE3F-3FA1-513E-8DBFB75C0E0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>
              <a:buSzPts val="1400"/>
            </a:pPr>
            <a:fld id="{3E9BE08A-8E78-DF43-A61A-F3DDB56C6787}" type="slidenum">
              <a:rPr lang="en-US" altLang="en-US"/>
              <a:pPr>
                <a:buSzPts val="1400"/>
              </a:pPr>
              <a:t>6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 (Blue) ">
  <p:cSld name="Title Slide (Blue) 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5;p44">
            <a:extLst>
              <a:ext uri="{FF2B5EF4-FFF2-40B4-BE49-F238E27FC236}">
                <a16:creationId xmlns:a16="http://schemas.microsoft.com/office/drawing/2014/main" id="{571CEA04-3912-20A1-BB93-86EAE46750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342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800"/>
              <a:defRPr/>
            </a:pPr>
            <a:endParaRPr lang="en-US" altLang="en-US" sz="1800">
              <a:solidFill>
                <a:srgbClr val="FFFFFF"/>
              </a:solidFill>
            </a:endParaRPr>
          </a:p>
        </p:txBody>
      </p:sp>
      <p:pic>
        <p:nvPicPr>
          <p:cNvPr id="3" name="Google Shape;19;p44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5EF8E720-F039-20EE-4F90-D4571F2E9EA7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200" y="3892550"/>
            <a:ext cx="2743200" cy="105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Google Shape;16;p44"/>
          <p:cNvSpPr txBox="1">
            <a:spLocks noGrp="1"/>
          </p:cNvSpPr>
          <p:nvPr>
            <p:ph type="title"/>
          </p:nvPr>
        </p:nvSpPr>
        <p:spPr>
          <a:xfrm>
            <a:off x="609600" y="2148840"/>
            <a:ext cx="10972800" cy="1119236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Arial"/>
              <a:buNone/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44"/>
          <p:cNvSpPr txBox="1">
            <a:spLocks noGrp="1"/>
          </p:cNvSpPr>
          <p:nvPr>
            <p:ph type="body" idx="1"/>
          </p:nvPr>
        </p:nvSpPr>
        <p:spPr>
          <a:xfrm>
            <a:off x="609600" y="3977640"/>
            <a:ext cx="5913120" cy="36576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marL="914400" lvl="1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rgbClr val="D96515"/>
                </a:solidFill>
              </a:defRPr>
            </a:lvl2pPr>
            <a:lvl3pPr marL="1371600" lvl="2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rgbClr val="D96515"/>
                </a:solidFill>
              </a:defRPr>
            </a:lvl3pPr>
            <a:lvl4pPr marL="1828800" lvl="3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rgbClr val="D96515"/>
                </a:solidFill>
              </a:defRPr>
            </a:lvl4pPr>
            <a:lvl5pPr marL="2286000" lvl="4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rgbClr val="D96515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44"/>
          <p:cNvSpPr txBox="1">
            <a:spLocks noGrp="1"/>
          </p:cNvSpPr>
          <p:nvPr>
            <p:ph type="body" idx="2"/>
          </p:nvPr>
        </p:nvSpPr>
        <p:spPr>
          <a:xfrm>
            <a:off x="609600" y="4462272"/>
            <a:ext cx="5913120" cy="4572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1"/>
                </a:solidFill>
              </a:defRPr>
            </a:lvl1pPr>
            <a:lvl2pPr marL="914400" lvl="1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/>
            </a:lvl2pPr>
            <a:lvl3pPr marL="1371600" lvl="2" indent="-3048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SzPts val="1200"/>
              <a:buChar char="•"/>
              <a:defRPr sz="1200"/>
            </a:lvl3pPr>
            <a:lvl4pPr marL="1828800" lvl="3" indent="-29845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SzPts val="1100"/>
              <a:buChar char="•"/>
              <a:defRPr sz="1100"/>
            </a:lvl4pPr>
            <a:lvl5pPr marL="2286000" lvl="4" indent="-29845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SzPts val="1100"/>
              <a:buChar char="•"/>
              <a:defRPr sz="11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537997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break w/ image (orange)">
  <p:cSld name="Section break w/ image (orange)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88;p59">
            <a:extLst>
              <a:ext uri="{FF2B5EF4-FFF2-40B4-BE49-F238E27FC236}">
                <a16:creationId xmlns:a16="http://schemas.microsoft.com/office/drawing/2014/main" id="{4C7C6C4D-02D6-7021-E54B-167E38D0915F}"/>
              </a:ext>
            </a:extLst>
          </p:cNvPr>
          <p:cNvSpPr/>
          <p:nvPr/>
        </p:nvSpPr>
        <p:spPr>
          <a:xfrm>
            <a:off x="0" y="4737100"/>
            <a:ext cx="12192000" cy="2120900"/>
          </a:xfrm>
          <a:prstGeom prst="rect">
            <a:avLst/>
          </a:prstGeom>
          <a:solidFill>
            <a:schemeClr val="accent4"/>
          </a:solidFill>
          <a:ln w="9525" cap="flat" cmpd="sng">
            <a:solidFill>
              <a:srgbClr val="003948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3725"/>
              </a:srgbClr>
            </a:outerShdw>
          </a:effectLst>
        </p:spPr>
        <p:txBody>
          <a:bodyPr spcFirstLastPara="1" lIns="91425" tIns="45700" rIns="91425" bIns="457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/>
            </a:pPr>
            <a:endParaRPr sz="1800" kern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Google Shape;92;p59">
            <a:extLst>
              <a:ext uri="{FF2B5EF4-FFF2-40B4-BE49-F238E27FC236}">
                <a16:creationId xmlns:a16="http://schemas.microsoft.com/office/drawing/2014/main" id="{2A74E1C0-8858-B7F6-055E-773531F90113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0688" y="6103938"/>
            <a:ext cx="1306512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" name="Google Shape;89;p59"/>
          <p:cNvSpPr>
            <a:spLocks noGrp="1"/>
          </p:cNvSpPr>
          <p:nvPr>
            <p:ph type="pic" idx="2"/>
          </p:nvPr>
        </p:nvSpPr>
        <p:spPr>
          <a:xfrm>
            <a:off x="0" y="-1"/>
            <a:ext cx="12192000" cy="4738511"/>
          </a:xfrm>
          <a:prstGeom prst="rect">
            <a:avLst/>
          </a:prstGeom>
          <a:noFill/>
          <a:ln>
            <a:noFill/>
          </a:ln>
        </p:spPr>
      </p:sp>
      <p:sp>
        <p:nvSpPr>
          <p:cNvPr id="90" name="Google Shape;90;p59"/>
          <p:cNvSpPr txBox="1">
            <a:spLocks noGrp="1"/>
          </p:cNvSpPr>
          <p:nvPr>
            <p:ph type="title"/>
          </p:nvPr>
        </p:nvSpPr>
        <p:spPr>
          <a:xfrm>
            <a:off x="609600" y="5106683"/>
            <a:ext cx="10972800" cy="779736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sz="48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59"/>
          <p:cNvSpPr txBox="1">
            <a:spLocks noGrp="1"/>
          </p:cNvSpPr>
          <p:nvPr>
            <p:ph type="body" idx="1"/>
          </p:nvPr>
        </p:nvSpPr>
        <p:spPr>
          <a:xfrm>
            <a:off x="609600" y="5886419"/>
            <a:ext cx="10972800" cy="668334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  <a:defRPr sz="2400" i="0">
                <a:solidFill>
                  <a:schemeClr val="lt1"/>
                </a:solidFill>
              </a:defRPr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 sz="2000" i="1">
                <a:solidFill>
                  <a:srgbClr val="D96515"/>
                </a:solidFill>
              </a:defRPr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 i="1">
                <a:solidFill>
                  <a:srgbClr val="D96515"/>
                </a:solidFill>
              </a:defRPr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Char char="•"/>
              <a:defRPr sz="1600" i="1">
                <a:solidFill>
                  <a:srgbClr val="D96515"/>
                </a:solidFill>
              </a:defRPr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Char char="•"/>
              <a:defRPr sz="1600" i="1">
                <a:solidFill>
                  <a:srgbClr val="D96515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80747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ation &amp; Callouts">
  <p:cSld name="Quotation &amp; Callouts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64"/>
          <p:cNvSpPr txBox="1">
            <a:spLocks noGrp="1"/>
          </p:cNvSpPr>
          <p:nvPr>
            <p:ph type="title"/>
          </p:nvPr>
        </p:nvSpPr>
        <p:spPr>
          <a:xfrm>
            <a:off x="609600" y="330993"/>
            <a:ext cx="10972800" cy="5334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Arial"/>
              <a:buNone/>
              <a:defRPr sz="3200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64"/>
          <p:cNvSpPr txBox="1">
            <a:spLocks noGrp="1"/>
          </p:cNvSpPr>
          <p:nvPr>
            <p:ph type="body" idx="1"/>
          </p:nvPr>
        </p:nvSpPr>
        <p:spPr>
          <a:xfrm>
            <a:off x="609599" y="864393"/>
            <a:ext cx="10972800" cy="296862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B6B0AF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" name="Google Shape;12;p42">
            <a:extLst>
              <a:ext uri="{FF2B5EF4-FFF2-40B4-BE49-F238E27FC236}">
                <a16:creationId xmlns:a16="http://schemas.microsoft.com/office/drawing/2014/main" id="{F8CB7566-9349-9104-D79B-116BFC802440}"/>
              </a:ext>
            </a:extLst>
          </p:cNvPr>
          <p:cNvSpPr txBox="1"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215913-88F5-CB4A-9145-7507228D8B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6140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w/ logo (grey)">
  <p:cSld name="Blank w/ logo (grey)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8;p67">
            <a:extLst>
              <a:ext uri="{FF2B5EF4-FFF2-40B4-BE49-F238E27FC236}">
                <a16:creationId xmlns:a16="http://schemas.microsoft.com/office/drawing/2014/main" id="{94D67C3C-59BF-6D36-3765-D36E0B48BB08}"/>
              </a:ext>
            </a:extLst>
          </p:cNvPr>
          <p:cNvSpPr txBox="1">
            <a:spLocks noGrp="1" noChangeArrowheads="1"/>
          </p:cNvSpPr>
          <p:nvPr>
            <p:ph type="sldNum" idx="10"/>
          </p:nvPr>
        </p:nvSpPr>
        <p:spPr>
          <a:xfrm>
            <a:off x="8836025" y="6294438"/>
            <a:ext cx="28448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F42AAA5-DA6D-AC48-B877-3A5AF382DC3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52473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Slide w/Vertical Photo">
  <p:cSld name="Content Slide w/Vertical Photo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54"/>
          <p:cNvSpPr txBox="1">
            <a:spLocks noGrp="1"/>
          </p:cNvSpPr>
          <p:nvPr>
            <p:ph type="body" idx="1"/>
          </p:nvPr>
        </p:nvSpPr>
        <p:spPr>
          <a:xfrm>
            <a:off x="609599" y="1401402"/>
            <a:ext cx="6705600" cy="4291013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None/>
              <a:defRPr sz="2400">
                <a:solidFill>
                  <a:schemeClr val="accent1"/>
                </a:solidFill>
              </a:defRPr>
            </a:lvl1pPr>
            <a:lvl2pPr marL="914400" lvl="1" indent="-36830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1"/>
              </a:buClr>
              <a:buSzPts val="2200"/>
              <a:buChar char="•"/>
              <a:defRPr sz="2200">
                <a:solidFill>
                  <a:schemeClr val="accent1"/>
                </a:solidFill>
              </a:defRPr>
            </a:lvl2pPr>
            <a:lvl3pPr marL="1371600" lvl="2" indent="-36830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1"/>
              </a:buClr>
              <a:buSzPts val="2200"/>
              <a:buChar char="•"/>
              <a:defRPr sz="2200">
                <a:solidFill>
                  <a:schemeClr val="accent1"/>
                </a:solidFill>
              </a:defRPr>
            </a:lvl3pPr>
            <a:lvl4pPr marL="1828800" lvl="3" indent="-36830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1"/>
              </a:buClr>
              <a:buSzPts val="2200"/>
              <a:buChar char="•"/>
              <a:defRPr sz="2200">
                <a:solidFill>
                  <a:schemeClr val="accent1"/>
                </a:solidFill>
              </a:defRPr>
            </a:lvl4pPr>
            <a:lvl5pPr marL="2286000" lvl="4" indent="-36830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1"/>
              </a:buClr>
              <a:buSzPts val="2200"/>
              <a:buChar char="•"/>
              <a:defRPr sz="2200">
                <a:solidFill>
                  <a:schemeClr val="accent1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2" name="Google Shape;102;p54"/>
          <p:cNvSpPr txBox="1">
            <a:spLocks noGrp="1"/>
          </p:cNvSpPr>
          <p:nvPr>
            <p:ph type="title"/>
          </p:nvPr>
        </p:nvSpPr>
        <p:spPr>
          <a:xfrm>
            <a:off x="609599" y="330993"/>
            <a:ext cx="10972800" cy="5334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Arial"/>
              <a:buNone/>
              <a:defRPr sz="3200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54"/>
          <p:cNvSpPr>
            <a:spLocks noGrp="1"/>
          </p:cNvSpPr>
          <p:nvPr>
            <p:ph type="pic" idx="2"/>
          </p:nvPr>
        </p:nvSpPr>
        <p:spPr>
          <a:xfrm>
            <a:off x="7768166" y="1410251"/>
            <a:ext cx="3814233" cy="4295414"/>
          </a:xfrm>
          <a:prstGeom prst="rect">
            <a:avLst/>
          </a:prstGeom>
          <a:noFill/>
          <a:ln>
            <a:noFill/>
          </a:ln>
        </p:spPr>
      </p:sp>
      <p:sp>
        <p:nvSpPr>
          <p:cNvPr id="104" name="Google Shape;104;p54"/>
          <p:cNvSpPr txBox="1">
            <a:spLocks noGrp="1"/>
          </p:cNvSpPr>
          <p:nvPr>
            <p:ph type="body" idx="3"/>
          </p:nvPr>
        </p:nvSpPr>
        <p:spPr>
          <a:xfrm>
            <a:off x="7766303" y="5760721"/>
            <a:ext cx="3816096" cy="294675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60"/>
              </a:spcBef>
              <a:spcAft>
                <a:spcPts val="0"/>
              </a:spcAft>
              <a:buSzPts val="800"/>
              <a:buNone/>
              <a:defRPr sz="800">
                <a:solidFill>
                  <a:srgbClr val="A5A5A5"/>
                </a:solidFill>
              </a:defRPr>
            </a:lvl1pPr>
            <a:lvl2pPr marL="914400" lvl="1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/>
            </a:lvl2pPr>
            <a:lvl3pPr marL="1371600" lvl="2" indent="-3048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SzPts val="1200"/>
              <a:buChar char="•"/>
              <a:defRPr sz="1200"/>
            </a:lvl3pPr>
            <a:lvl4pPr marL="1828800" lvl="3" indent="-29845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SzPts val="1100"/>
              <a:buChar char="•"/>
              <a:defRPr sz="1100"/>
            </a:lvl4pPr>
            <a:lvl5pPr marL="2286000" lvl="4" indent="-29845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SzPts val="1100"/>
              <a:buChar char="•"/>
              <a:defRPr sz="11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" name="Google Shape;12;p42">
            <a:extLst>
              <a:ext uri="{FF2B5EF4-FFF2-40B4-BE49-F238E27FC236}">
                <a16:creationId xmlns:a16="http://schemas.microsoft.com/office/drawing/2014/main" id="{6393F383-7FAD-0B7E-647E-8BAC5D33CC6E}"/>
              </a:ext>
            </a:extLst>
          </p:cNvPr>
          <p:cNvSpPr txBox="1"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AFBFC7-3364-B34A-9D0A-A86C1D69B80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54143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bjective Slide">
  <p:cSld name="Objective Slide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51"/>
          <p:cNvSpPr txBox="1">
            <a:spLocks noGrp="1"/>
          </p:cNvSpPr>
          <p:nvPr>
            <p:ph type="body" idx="1"/>
          </p:nvPr>
        </p:nvSpPr>
        <p:spPr>
          <a:xfrm>
            <a:off x="609600" y="1401402"/>
            <a:ext cx="10972800" cy="4291013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marL="914400" lvl="1" indent="-36830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SzPts val="2200"/>
              <a:buChar char="•"/>
              <a:defRPr sz="2200">
                <a:solidFill>
                  <a:schemeClr val="accent1"/>
                </a:solidFill>
              </a:defRPr>
            </a:lvl2pPr>
            <a:lvl3pPr marL="1371600" lvl="2" indent="-36830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SzPts val="2200"/>
              <a:buChar char="•"/>
              <a:defRPr sz="2200">
                <a:solidFill>
                  <a:schemeClr val="accent1"/>
                </a:solidFill>
              </a:defRPr>
            </a:lvl3pPr>
            <a:lvl4pPr marL="1828800" lvl="3" indent="-36830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SzPts val="2200"/>
              <a:buChar char="•"/>
              <a:defRPr sz="2200">
                <a:solidFill>
                  <a:schemeClr val="accent1"/>
                </a:solidFill>
              </a:defRPr>
            </a:lvl4pPr>
            <a:lvl5pPr marL="2286000" lvl="4" indent="-36830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SzPts val="2200"/>
              <a:buChar char="•"/>
              <a:defRPr sz="2200">
                <a:solidFill>
                  <a:schemeClr val="accent1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8" name="Google Shape;108;p51"/>
          <p:cNvSpPr txBox="1">
            <a:spLocks noGrp="1"/>
          </p:cNvSpPr>
          <p:nvPr>
            <p:ph type="title"/>
          </p:nvPr>
        </p:nvSpPr>
        <p:spPr>
          <a:xfrm>
            <a:off x="609600" y="329184"/>
            <a:ext cx="10972800" cy="5334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Arial"/>
              <a:buNone/>
              <a:defRPr sz="3200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" name="Google Shape;107;p51">
            <a:extLst>
              <a:ext uri="{FF2B5EF4-FFF2-40B4-BE49-F238E27FC236}">
                <a16:creationId xmlns:a16="http://schemas.microsoft.com/office/drawing/2014/main" id="{4F9C6B11-EFCF-AB81-796B-4C20A2DE974B}"/>
              </a:ext>
            </a:extLst>
          </p:cNvPr>
          <p:cNvSpPr txBox="1">
            <a:spLocks noGrp="1" noChangeArrowheads="1"/>
          </p:cNvSpPr>
          <p:nvPr>
            <p:ph type="sldNum" idx="10"/>
          </p:nvPr>
        </p:nvSpPr>
        <p:spPr>
          <a:xfrm>
            <a:off x="9347200" y="6626225"/>
            <a:ext cx="2844800" cy="23177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05BF8BC-0DEC-CD44-B7ED-E642059630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18614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Slide w/Horizontal Photo">
  <p:cSld name="Content Slide w/Horizontal Photo"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55"/>
          <p:cNvSpPr txBox="1">
            <a:spLocks noGrp="1"/>
          </p:cNvSpPr>
          <p:nvPr>
            <p:ph type="body" idx="1"/>
          </p:nvPr>
        </p:nvSpPr>
        <p:spPr>
          <a:xfrm>
            <a:off x="609599" y="1401402"/>
            <a:ext cx="5416412" cy="4291013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None/>
              <a:defRPr sz="2400">
                <a:solidFill>
                  <a:schemeClr val="accent1"/>
                </a:solidFill>
              </a:defRPr>
            </a:lvl1pPr>
            <a:lvl2pPr marL="914400" lvl="1" indent="-36830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1"/>
              </a:buClr>
              <a:buSzPts val="2200"/>
              <a:buChar char="•"/>
              <a:defRPr sz="2200">
                <a:solidFill>
                  <a:schemeClr val="accent1"/>
                </a:solidFill>
              </a:defRPr>
            </a:lvl2pPr>
            <a:lvl3pPr marL="1371600" lvl="2" indent="-36830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1"/>
              </a:buClr>
              <a:buSzPts val="2200"/>
              <a:buChar char="•"/>
              <a:defRPr sz="2200">
                <a:solidFill>
                  <a:schemeClr val="accent1"/>
                </a:solidFill>
              </a:defRPr>
            </a:lvl3pPr>
            <a:lvl4pPr marL="1828800" lvl="3" indent="-36830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1"/>
              </a:buClr>
              <a:buSzPts val="2200"/>
              <a:buChar char="•"/>
              <a:defRPr sz="2200">
                <a:solidFill>
                  <a:schemeClr val="accent1"/>
                </a:solidFill>
              </a:defRPr>
            </a:lvl4pPr>
            <a:lvl5pPr marL="2286000" lvl="4" indent="-36830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1"/>
              </a:buClr>
              <a:buSzPts val="2200"/>
              <a:buChar char="•"/>
              <a:defRPr sz="2200">
                <a:solidFill>
                  <a:schemeClr val="accent1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2" name="Google Shape;112;p55"/>
          <p:cNvSpPr txBox="1">
            <a:spLocks noGrp="1"/>
          </p:cNvSpPr>
          <p:nvPr>
            <p:ph type="title"/>
          </p:nvPr>
        </p:nvSpPr>
        <p:spPr>
          <a:xfrm>
            <a:off x="609599" y="330993"/>
            <a:ext cx="10972800" cy="5334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Arial"/>
              <a:buNone/>
              <a:defRPr sz="3200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55"/>
          <p:cNvSpPr>
            <a:spLocks noGrp="1"/>
          </p:cNvSpPr>
          <p:nvPr>
            <p:ph type="pic" idx="2"/>
          </p:nvPr>
        </p:nvSpPr>
        <p:spPr>
          <a:xfrm>
            <a:off x="6095999" y="1410251"/>
            <a:ext cx="5486400" cy="2512392"/>
          </a:xfrm>
          <a:prstGeom prst="rect">
            <a:avLst/>
          </a:prstGeom>
          <a:noFill/>
          <a:ln>
            <a:noFill/>
          </a:ln>
        </p:spPr>
      </p:sp>
      <p:sp>
        <p:nvSpPr>
          <p:cNvPr id="114" name="Google Shape;114;p55"/>
          <p:cNvSpPr txBox="1">
            <a:spLocks noGrp="1"/>
          </p:cNvSpPr>
          <p:nvPr>
            <p:ph type="body" idx="3"/>
          </p:nvPr>
        </p:nvSpPr>
        <p:spPr>
          <a:xfrm>
            <a:off x="6095999" y="4024687"/>
            <a:ext cx="5486400" cy="294675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60"/>
              </a:spcBef>
              <a:spcAft>
                <a:spcPts val="0"/>
              </a:spcAft>
              <a:buSzPts val="800"/>
              <a:buNone/>
              <a:defRPr sz="800">
                <a:solidFill>
                  <a:srgbClr val="A5A5A5"/>
                </a:solidFill>
              </a:defRPr>
            </a:lvl1pPr>
            <a:lvl2pPr marL="914400" lvl="1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/>
            </a:lvl2pPr>
            <a:lvl3pPr marL="1371600" lvl="2" indent="-3048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SzPts val="1200"/>
              <a:buChar char="•"/>
              <a:defRPr sz="1200"/>
            </a:lvl3pPr>
            <a:lvl4pPr marL="1828800" lvl="3" indent="-29845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SzPts val="1100"/>
              <a:buChar char="•"/>
              <a:defRPr sz="1100"/>
            </a:lvl4pPr>
            <a:lvl5pPr marL="2286000" lvl="4" indent="-29845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SzPts val="1100"/>
              <a:buChar char="•"/>
              <a:defRPr sz="11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" name="Google Shape;12;p42">
            <a:extLst>
              <a:ext uri="{FF2B5EF4-FFF2-40B4-BE49-F238E27FC236}">
                <a16:creationId xmlns:a16="http://schemas.microsoft.com/office/drawing/2014/main" id="{67876B4B-6B81-73F9-FB44-9CAAF10B5BFA}"/>
              </a:ext>
            </a:extLst>
          </p:cNvPr>
          <p:cNvSpPr txBox="1"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5F24E4-8084-BA4F-B7A9-1C3B90C7EA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14567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 (Orange) ">
  <p:cSld name="Title Slide (Orange) 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6;p45">
            <a:extLst>
              <a:ext uri="{FF2B5EF4-FFF2-40B4-BE49-F238E27FC236}">
                <a16:creationId xmlns:a16="http://schemas.microsoft.com/office/drawing/2014/main" id="{D34FC717-FCEC-19C3-9326-DDFB5DA442F6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lIns="91425" tIns="45700" rIns="91425" bIns="457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/>
            </a:pPr>
            <a:endParaRPr sz="1800" kern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Google Shape;120;p45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055F9924-864A-C7AD-8E0F-135CD4ACCE93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200" y="3892550"/>
            <a:ext cx="2743200" cy="105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7" name="Google Shape;117;p45"/>
          <p:cNvSpPr txBox="1">
            <a:spLocks noGrp="1"/>
          </p:cNvSpPr>
          <p:nvPr>
            <p:ph type="title"/>
          </p:nvPr>
        </p:nvSpPr>
        <p:spPr>
          <a:xfrm>
            <a:off x="609600" y="2148840"/>
            <a:ext cx="10972800" cy="1119236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Arial"/>
              <a:buNone/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45"/>
          <p:cNvSpPr txBox="1">
            <a:spLocks noGrp="1"/>
          </p:cNvSpPr>
          <p:nvPr>
            <p:ph type="body" idx="1"/>
          </p:nvPr>
        </p:nvSpPr>
        <p:spPr>
          <a:xfrm>
            <a:off x="609600" y="3977640"/>
            <a:ext cx="5913120" cy="36576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marL="914400" lvl="1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rgbClr val="D96515"/>
                </a:solidFill>
              </a:defRPr>
            </a:lvl2pPr>
            <a:lvl3pPr marL="1371600" lvl="2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rgbClr val="D96515"/>
                </a:solidFill>
              </a:defRPr>
            </a:lvl3pPr>
            <a:lvl4pPr marL="1828800" lvl="3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rgbClr val="D96515"/>
                </a:solidFill>
              </a:defRPr>
            </a:lvl4pPr>
            <a:lvl5pPr marL="2286000" lvl="4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rgbClr val="D96515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9" name="Google Shape;119;p45"/>
          <p:cNvSpPr txBox="1">
            <a:spLocks noGrp="1"/>
          </p:cNvSpPr>
          <p:nvPr>
            <p:ph type="body" idx="2"/>
          </p:nvPr>
        </p:nvSpPr>
        <p:spPr>
          <a:xfrm>
            <a:off x="609600" y="4462272"/>
            <a:ext cx="5913120" cy="4572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1"/>
                </a:solidFill>
              </a:defRPr>
            </a:lvl1pPr>
            <a:lvl2pPr marL="914400" lvl="1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/>
            </a:lvl2pPr>
            <a:lvl3pPr marL="1371600" lvl="2" indent="-3048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SzPts val="1200"/>
              <a:buChar char="•"/>
              <a:defRPr sz="1200"/>
            </a:lvl3pPr>
            <a:lvl4pPr marL="1828800" lvl="3" indent="-29845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SzPts val="1100"/>
              <a:buChar char="•"/>
              <a:defRPr sz="1100"/>
            </a:lvl4pPr>
            <a:lvl5pPr marL="2286000" lvl="4" indent="-29845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SzPts val="1100"/>
              <a:buChar char="•"/>
              <a:defRPr sz="11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001708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 (Order) w/Partner Logos">
  <p:cSld name="Title Slide (Order) w/Partner Logos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4;p46">
            <a:extLst>
              <a:ext uri="{FF2B5EF4-FFF2-40B4-BE49-F238E27FC236}">
                <a16:creationId xmlns:a16="http://schemas.microsoft.com/office/drawing/2014/main" id="{67245695-7C46-7DF5-9891-DD24C1DDC2D8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lIns="91425" tIns="45700" rIns="91425" bIns="457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/>
            </a:pPr>
            <a:endParaRPr sz="1800" kern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Google Shape;128;p46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E99EC1E8-A09C-E845-D6E4-B82D5A320A42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200" y="3892550"/>
            <a:ext cx="2743200" cy="105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" name="Google Shape;122;p46"/>
          <p:cNvSpPr txBox="1">
            <a:spLocks noGrp="1"/>
          </p:cNvSpPr>
          <p:nvPr>
            <p:ph type="body" idx="1"/>
          </p:nvPr>
        </p:nvSpPr>
        <p:spPr>
          <a:xfrm>
            <a:off x="8839194" y="5077324"/>
            <a:ext cx="2743206" cy="685800"/>
          </a:xfrm>
          <a:prstGeom prst="rect">
            <a:avLst/>
          </a:prstGeom>
          <a:noFill/>
          <a:ln>
            <a:noFill/>
          </a:ln>
        </p:spPr>
        <p:txBody>
          <a:bodyPr spcFirstLastPara="1" anchor="ctr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1"/>
                </a:solidFill>
              </a:defRPr>
            </a:lvl1pPr>
            <a:lvl2pPr marL="914400" lvl="1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rgbClr val="D96515"/>
                </a:solidFill>
              </a:defRPr>
            </a:lvl2pPr>
            <a:lvl3pPr marL="1371600" lvl="2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rgbClr val="D96515"/>
                </a:solidFill>
              </a:defRPr>
            </a:lvl3pPr>
            <a:lvl4pPr marL="1828800" lvl="3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rgbClr val="D96515"/>
                </a:solidFill>
              </a:defRPr>
            </a:lvl4pPr>
            <a:lvl5pPr marL="2286000" lvl="4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rgbClr val="D96515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3" name="Google Shape;123;p46"/>
          <p:cNvSpPr txBox="1">
            <a:spLocks noGrp="1"/>
          </p:cNvSpPr>
          <p:nvPr>
            <p:ph type="body" idx="2"/>
          </p:nvPr>
        </p:nvSpPr>
        <p:spPr>
          <a:xfrm>
            <a:off x="8839194" y="5823284"/>
            <a:ext cx="2743206" cy="685800"/>
          </a:xfrm>
          <a:prstGeom prst="rect">
            <a:avLst/>
          </a:prstGeom>
          <a:noFill/>
          <a:ln>
            <a:noFill/>
          </a:ln>
        </p:spPr>
        <p:txBody>
          <a:bodyPr spcFirstLastPara="1" anchor="ctr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1"/>
                </a:solidFill>
              </a:defRPr>
            </a:lvl1pPr>
            <a:lvl2pPr marL="914400" lvl="1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rgbClr val="D96515"/>
                </a:solidFill>
              </a:defRPr>
            </a:lvl2pPr>
            <a:lvl3pPr marL="1371600" lvl="2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rgbClr val="D96515"/>
                </a:solidFill>
              </a:defRPr>
            </a:lvl3pPr>
            <a:lvl4pPr marL="1828800" lvl="3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rgbClr val="D96515"/>
                </a:solidFill>
              </a:defRPr>
            </a:lvl4pPr>
            <a:lvl5pPr marL="2286000" lvl="4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rgbClr val="D96515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5" name="Google Shape;125;p46"/>
          <p:cNvSpPr txBox="1">
            <a:spLocks noGrp="1"/>
          </p:cNvSpPr>
          <p:nvPr>
            <p:ph type="title"/>
          </p:nvPr>
        </p:nvSpPr>
        <p:spPr>
          <a:xfrm>
            <a:off x="609600" y="2148840"/>
            <a:ext cx="10972800" cy="1119236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Arial"/>
              <a:buNone/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46"/>
          <p:cNvSpPr txBox="1">
            <a:spLocks noGrp="1"/>
          </p:cNvSpPr>
          <p:nvPr>
            <p:ph type="body" idx="3"/>
          </p:nvPr>
        </p:nvSpPr>
        <p:spPr>
          <a:xfrm>
            <a:off x="609600" y="3977640"/>
            <a:ext cx="5913120" cy="36576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marL="914400" lvl="1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rgbClr val="D96515"/>
                </a:solidFill>
              </a:defRPr>
            </a:lvl2pPr>
            <a:lvl3pPr marL="1371600" lvl="2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rgbClr val="D96515"/>
                </a:solidFill>
              </a:defRPr>
            </a:lvl3pPr>
            <a:lvl4pPr marL="1828800" lvl="3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rgbClr val="D96515"/>
                </a:solidFill>
              </a:defRPr>
            </a:lvl4pPr>
            <a:lvl5pPr marL="2286000" lvl="4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rgbClr val="D96515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7" name="Google Shape;127;p46"/>
          <p:cNvSpPr txBox="1">
            <a:spLocks noGrp="1"/>
          </p:cNvSpPr>
          <p:nvPr>
            <p:ph type="body" idx="4"/>
          </p:nvPr>
        </p:nvSpPr>
        <p:spPr>
          <a:xfrm>
            <a:off x="609600" y="4462272"/>
            <a:ext cx="5913120" cy="4572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1"/>
                </a:solidFill>
              </a:defRPr>
            </a:lvl1pPr>
            <a:lvl2pPr marL="914400" lvl="1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/>
            </a:lvl2pPr>
            <a:lvl3pPr marL="1371600" lvl="2" indent="-3048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SzPts val="1200"/>
              <a:buChar char="•"/>
              <a:defRPr sz="1200"/>
            </a:lvl3pPr>
            <a:lvl4pPr marL="1828800" lvl="3" indent="-29845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SzPts val="1100"/>
              <a:buChar char="•"/>
              <a:defRPr sz="1100"/>
            </a:lvl4pPr>
            <a:lvl5pPr marL="2286000" lvl="4" indent="-29845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SzPts val="1100"/>
              <a:buChar char="•"/>
              <a:defRPr sz="11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56573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eaker w/Single Photo">
  <p:cSld name="Speaker w/Single Photo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30;p47">
            <a:extLst>
              <a:ext uri="{FF2B5EF4-FFF2-40B4-BE49-F238E27FC236}">
                <a16:creationId xmlns:a16="http://schemas.microsoft.com/office/drawing/2014/main" id="{54F32BB4-D5A4-E8B0-8E71-0408FFAB7B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342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800"/>
              <a:defRPr/>
            </a:pPr>
            <a:endParaRPr lang="en-US" altLang="en-US" sz="1800">
              <a:solidFill>
                <a:srgbClr val="FFFFFF"/>
              </a:solidFill>
            </a:endParaRPr>
          </a:p>
        </p:txBody>
      </p:sp>
      <p:sp>
        <p:nvSpPr>
          <p:cNvPr id="131" name="Google Shape;131;p47"/>
          <p:cNvSpPr txBox="1">
            <a:spLocks noGrp="1"/>
          </p:cNvSpPr>
          <p:nvPr>
            <p:ph type="title"/>
          </p:nvPr>
        </p:nvSpPr>
        <p:spPr>
          <a:xfrm>
            <a:off x="609600" y="330993"/>
            <a:ext cx="10972800" cy="5334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47"/>
          <p:cNvSpPr txBox="1">
            <a:spLocks noGrp="1"/>
          </p:cNvSpPr>
          <p:nvPr>
            <p:ph type="body" idx="1"/>
          </p:nvPr>
        </p:nvSpPr>
        <p:spPr>
          <a:xfrm>
            <a:off x="4270785" y="4704318"/>
            <a:ext cx="3816096" cy="36576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marL="914400" lvl="1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rgbClr val="D96515"/>
                </a:solidFill>
              </a:defRPr>
            </a:lvl2pPr>
            <a:lvl3pPr marL="1371600" lvl="2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rgbClr val="D96515"/>
                </a:solidFill>
              </a:defRPr>
            </a:lvl3pPr>
            <a:lvl4pPr marL="1828800" lvl="3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rgbClr val="D96515"/>
                </a:solidFill>
              </a:defRPr>
            </a:lvl4pPr>
            <a:lvl5pPr marL="2286000" lvl="4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rgbClr val="D96515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3" name="Google Shape;133;p47"/>
          <p:cNvSpPr txBox="1">
            <a:spLocks noGrp="1"/>
          </p:cNvSpPr>
          <p:nvPr>
            <p:ph type="body" idx="2"/>
          </p:nvPr>
        </p:nvSpPr>
        <p:spPr>
          <a:xfrm>
            <a:off x="4270785" y="5070078"/>
            <a:ext cx="3816096" cy="6858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A5A5A5"/>
                </a:solidFill>
              </a:defRPr>
            </a:lvl1pPr>
            <a:lvl2pPr marL="914400" lvl="1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/>
            </a:lvl2pPr>
            <a:lvl3pPr marL="1371600" lvl="2" indent="-3048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SzPts val="1200"/>
              <a:buChar char="•"/>
              <a:defRPr sz="1200"/>
            </a:lvl3pPr>
            <a:lvl4pPr marL="1828800" lvl="3" indent="-29845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SzPts val="1100"/>
              <a:buChar char="•"/>
              <a:defRPr sz="1100"/>
            </a:lvl4pPr>
            <a:lvl5pPr marL="2286000" lvl="4" indent="-29845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SzPts val="1100"/>
              <a:buChar char="•"/>
              <a:defRPr sz="11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676978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eaker w/Triple Photo">
  <p:cSld name="Speaker w/Triple Photo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35;p49">
            <a:extLst>
              <a:ext uri="{FF2B5EF4-FFF2-40B4-BE49-F238E27FC236}">
                <a16:creationId xmlns:a16="http://schemas.microsoft.com/office/drawing/2014/main" id="{1CD68C1C-FE02-4DE5-3872-A487B0E3D4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342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800"/>
              <a:defRPr/>
            </a:pPr>
            <a:endParaRPr lang="en-US" altLang="en-US" sz="1800">
              <a:solidFill>
                <a:srgbClr val="FFFFFF"/>
              </a:solidFill>
            </a:endParaRPr>
          </a:p>
        </p:txBody>
      </p:sp>
      <p:sp>
        <p:nvSpPr>
          <p:cNvPr id="136" name="Google Shape;136;p49"/>
          <p:cNvSpPr txBox="1">
            <a:spLocks noGrp="1"/>
          </p:cNvSpPr>
          <p:nvPr>
            <p:ph type="title"/>
          </p:nvPr>
        </p:nvSpPr>
        <p:spPr>
          <a:xfrm>
            <a:off x="609600" y="330993"/>
            <a:ext cx="10972800" cy="5334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49"/>
          <p:cNvSpPr txBox="1">
            <a:spLocks noGrp="1"/>
          </p:cNvSpPr>
          <p:nvPr>
            <p:ph type="body" idx="1"/>
          </p:nvPr>
        </p:nvSpPr>
        <p:spPr>
          <a:xfrm>
            <a:off x="448233" y="4704318"/>
            <a:ext cx="3816096" cy="36576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marL="914400" lvl="1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rgbClr val="D96515"/>
                </a:solidFill>
              </a:defRPr>
            </a:lvl2pPr>
            <a:lvl3pPr marL="1371600" lvl="2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rgbClr val="D96515"/>
                </a:solidFill>
              </a:defRPr>
            </a:lvl3pPr>
            <a:lvl4pPr marL="1828800" lvl="3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rgbClr val="D96515"/>
                </a:solidFill>
              </a:defRPr>
            </a:lvl4pPr>
            <a:lvl5pPr marL="2286000" lvl="4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rgbClr val="D96515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8" name="Google Shape;138;p49"/>
          <p:cNvSpPr txBox="1">
            <a:spLocks noGrp="1"/>
          </p:cNvSpPr>
          <p:nvPr>
            <p:ph type="body" idx="2"/>
          </p:nvPr>
        </p:nvSpPr>
        <p:spPr>
          <a:xfrm>
            <a:off x="448233" y="5070078"/>
            <a:ext cx="3816096" cy="6858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A5A5A5"/>
                </a:solidFill>
              </a:defRPr>
            </a:lvl1pPr>
            <a:lvl2pPr marL="914400" lvl="1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/>
            </a:lvl2pPr>
            <a:lvl3pPr marL="1371600" lvl="2" indent="-3048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SzPts val="1200"/>
              <a:buChar char="•"/>
              <a:defRPr sz="1200"/>
            </a:lvl3pPr>
            <a:lvl4pPr marL="1828800" lvl="3" indent="-29845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SzPts val="1100"/>
              <a:buChar char="•"/>
              <a:defRPr sz="1100"/>
            </a:lvl4pPr>
            <a:lvl5pPr marL="2286000" lvl="4" indent="-29845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SzPts val="1100"/>
              <a:buChar char="•"/>
              <a:defRPr sz="11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9" name="Google Shape;139;p49"/>
          <p:cNvSpPr txBox="1">
            <a:spLocks noGrp="1"/>
          </p:cNvSpPr>
          <p:nvPr>
            <p:ph type="body" idx="3"/>
          </p:nvPr>
        </p:nvSpPr>
        <p:spPr>
          <a:xfrm>
            <a:off x="4270785" y="4704318"/>
            <a:ext cx="3816096" cy="36576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marL="914400" lvl="1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rgbClr val="D96515"/>
                </a:solidFill>
              </a:defRPr>
            </a:lvl2pPr>
            <a:lvl3pPr marL="1371600" lvl="2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rgbClr val="D96515"/>
                </a:solidFill>
              </a:defRPr>
            </a:lvl3pPr>
            <a:lvl4pPr marL="1828800" lvl="3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rgbClr val="D96515"/>
                </a:solidFill>
              </a:defRPr>
            </a:lvl4pPr>
            <a:lvl5pPr marL="2286000" lvl="4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rgbClr val="D96515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0" name="Google Shape;140;p49"/>
          <p:cNvSpPr txBox="1">
            <a:spLocks noGrp="1"/>
          </p:cNvSpPr>
          <p:nvPr>
            <p:ph type="body" idx="4"/>
          </p:nvPr>
        </p:nvSpPr>
        <p:spPr>
          <a:xfrm>
            <a:off x="4270785" y="5070078"/>
            <a:ext cx="3816096" cy="6858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A5A5A5"/>
                </a:solidFill>
              </a:defRPr>
            </a:lvl1pPr>
            <a:lvl2pPr marL="914400" lvl="1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/>
            </a:lvl2pPr>
            <a:lvl3pPr marL="1371600" lvl="2" indent="-3048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SzPts val="1200"/>
              <a:buChar char="•"/>
              <a:defRPr sz="1200"/>
            </a:lvl3pPr>
            <a:lvl4pPr marL="1828800" lvl="3" indent="-29845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SzPts val="1100"/>
              <a:buChar char="•"/>
              <a:defRPr sz="1100"/>
            </a:lvl4pPr>
            <a:lvl5pPr marL="2286000" lvl="4" indent="-29845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SzPts val="1100"/>
              <a:buChar char="•"/>
              <a:defRPr sz="11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1" name="Google Shape;141;p49"/>
          <p:cNvSpPr txBox="1">
            <a:spLocks noGrp="1"/>
          </p:cNvSpPr>
          <p:nvPr>
            <p:ph type="body" idx="5"/>
          </p:nvPr>
        </p:nvSpPr>
        <p:spPr>
          <a:xfrm>
            <a:off x="8086881" y="4704318"/>
            <a:ext cx="3816096" cy="36576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marL="914400" lvl="1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rgbClr val="D96515"/>
                </a:solidFill>
              </a:defRPr>
            </a:lvl2pPr>
            <a:lvl3pPr marL="1371600" lvl="2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rgbClr val="D96515"/>
                </a:solidFill>
              </a:defRPr>
            </a:lvl3pPr>
            <a:lvl4pPr marL="1828800" lvl="3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rgbClr val="D96515"/>
                </a:solidFill>
              </a:defRPr>
            </a:lvl4pPr>
            <a:lvl5pPr marL="2286000" lvl="4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rgbClr val="D96515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2" name="Google Shape;142;p49"/>
          <p:cNvSpPr txBox="1">
            <a:spLocks noGrp="1"/>
          </p:cNvSpPr>
          <p:nvPr>
            <p:ph type="body" idx="6"/>
          </p:nvPr>
        </p:nvSpPr>
        <p:spPr>
          <a:xfrm>
            <a:off x="8086881" y="5070078"/>
            <a:ext cx="3816096" cy="6858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A5A5A5"/>
                </a:solidFill>
              </a:defRPr>
            </a:lvl1pPr>
            <a:lvl2pPr marL="914400" lvl="1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/>
            </a:lvl2pPr>
            <a:lvl3pPr marL="1371600" lvl="2" indent="-3048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SzPts val="1200"/>
              <a:buChar char="•"/>
              <a:defRPr sz="1200"/>
            </a:lvl3pPr>
            <a:lvl4pPr marL="1828800" lvl="3" indent="-29845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SzPts val="1100"/>
              <a:buChar char="•"/>
              <a:defRPr sz="1100"/>
            </a:lvl4pPr>
            <a:lvl5pPr marL="2286000" lvl="4" indent="-29845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SzPts val="1100"/>
              <a:buChar char="•"/>
              <a:defRPr sz="11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556220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ection Break (Blue) ">
  <p:cSld name="Section Break (Blue) ">
    <p:bg>
      <p:bgPr>
        <a:solidFill>
          <a:schemeClr val="accent1"/>
        </a:solid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27;p56">
            <a:extLst>
              <a:ext uri="{FF2B5EF4-FFF2-40B4-BE49-F238E27FC236}">
                <a16:creationId xmlns:a16="http://schemas.microsoft.com/office/drawing/2014/main" id="{3B1A8DA8-3C98-5A99-366E-36B74701CC9D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5" y="6145213"/>
            <a:ext cx="1400175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Google Shape;25;p56"/>
          <p:cNvSpPr txBox="1">
            <a:spLocks noGrp="1"/>
          </p:cNvSpPr>
          <p:nvPr>
            <p:ph type="title"/>
          </p:nvPr>
        </p:nvSpPr>
        <p:spPr>
          <a:xfrm>
            <a:off x="609600" y="2649264"/>
            <a:ext cx="10972800" cy="779736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sz="48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6"/>
          <p:cNvSpPr txBox="1">
            <a:spLocks noGrp="1"/>
          </p:cNvSpPr>
          <p:nvPr>
            <p:ph type="body" idx="1"/>
          </p:nvPr>
        </p:nvSpPr>
        <p:spPr>
          <a:xfrm>
            <a:off x="609600" y="3429000"/>
            <a:ext cx="10972800" cy="668334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  <a:defRPr sz="2400" i="0">
                <a:solidFill>
                  <a:schemeClr val="accent4"/>
                </a:solidFill>
              </a:defRPr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 sz="2000" i="1">
                <a:solidFill>
                  <a:srgbClr val="D96515"/>
                </a:solidFill>
              </a:defRPr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 i="1">
                <a:solidFill>
                  <a:srgbClr val="D96515"/>
                </a:solidFill>
              </a:defRPr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Char char="•"/>
              <a:defRPr sz="1600" i="1">
                <a:solidFill>
                  <a:srgbClr val="D96515"/>
                </a:solidFill>
              </a:defRPr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Char char="•"/>
              <a:defRPr sz="1600" i="1">
                <a:solidFill>
                  <a:srgbClr val="D96515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84519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Slide">
  <p:cSld name="Content Slide"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52"/>
          <p:cNvSpPr txBox="1">
            <a:spLocks noGrp="1"/>
          </p:cNvSpPr>
          <p:nvPr>
            <p:ph type="body" idx="1"/>
          </p:nvPr>
        </p:nvSpPr>
        <p:spPr>
          <a:xfrm>
            <a:off x="609599" y="1401402"/>
            <a:ext cx="10972800" cy="4291013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None/>
              <a:defRPr sz="2400">
                <a:solidFill>
                  <a:schemeClr val="accent1"/>
                </a:solidFill>
              </a:defRPr>
            </a:lvl1pPr>
            <a:lvl2pPr marL="914400" lvl="1" indent="-36830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1"/>
              </a:buClr>
              <a:buSzPts val="2200"/>
              <a:buChar char="•"/>
              <a:defRPr sz="2200">
                <a:solidFill>
                  <a:schemeClr val="accent1"/>
                </a:solidFill>
              </a:defRPr>
            </a:lvl2pPr>
            <a:lvl3pPr marL="1371600" lvl="2" indent="-36830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1"/>
              </a:buClr>
              <a:buSzPts val="2200"/>
              <a:buChar char="•"/>
              <a:defRPr sz="2200">
                <a:solidFill>
                  <a:schemeClr val="accent1"/>
                </a:solidFill>
              </a:defRPr>
            </a:lvl3pPr>
            <a:lvl4pPr marL="1828800" lvl="3" indent="-36830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1"/>
              </a:buClr>
              <a:buSzPts val="2200"/>
              <a:buChar char="•"/>
              <a:defRPr sz="2200">
                <a:solidFill>
                  <a:schemeClr val="accent1"/>
                </a:solidFill>
              </a:defRPr>
            </a:lvl4pPr>
            <a:lvl5pPr marL="2286000" lvl="4" indent="-36830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1"/>
              </a:buClr>
              <a:buSzPts val="2200"/>
              <a:buChar char="•"/>
              <a:defRPr sz="2200">
                <a:solidFill>
                  <a:schemeClr val="accent1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6" name="Google Shape;146;p52"/>
          <p:cNvSpPr txBox="1">
            <a:spLocks noGrp="1"/>
          </p:cNvSpPr>
          <p:nvPr>
            <p:ph type="title"/>
          </p:nvPr>
        </p:nvSpPr>
        <p:spPr>
          <a:xfrm>
            <a:off x="609599" y="330993"/>
            <a:ext cx="10972800" cy="5334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Arial"/>
              <a:buNone/>
              <a:defRPr sz="3200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" name="Google Shape;12;p42">
            <a:extLst>
              <a:ext uri="{FF2B5EF4-FFF2-40B4-BE49-F238E27FC236}">
                <a16:creationId xmlns:a16="http://schemas.microsoft.com/office/drawing/2014/main" id="{1ACAB9F1-2CFA-ACA8-65A9-CFC9F6C6510E}"/>
              </a:ext>
            </a:extLst>
          </p:cNvPr>
          <p:cNvSpPr txBox="1"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183A71-68A2-B742-BC37-18FD809A40E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22245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Custom Layout"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69"/>
          <p:cNvSpPr txBox="1">
            <a:spLocks noGrp="1"/>
          </p:cNvSpPr>
          <p:nvPr>
            <p:ph type="title"/>
          </p:nvPr>
        </p:nvSpPr>
        <p:spPr>
          <a:xfrm>
            <a:off x="609601" y="329184"/>
            <a:ext cx="11099487" cy="612371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Arial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" name="Google Shape;12;p42">
            <a:extLst>
              <a:ext uri="{FF2B5EF4-FFF2-40B4-BE49-F238E27FC236}">
                <a16:creationId xmlns:a16="http://schemas.microsoft.com/office/drawing/2014/main" id="{59CE1582-01C8-8351-94B7-BEBF4CE63331}"/>
              </a:ext>
            </a:extLst>
          </p:cNvPr>
          <p:cNvSpPr txBox="1"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42B42C-17F4-3145-BCF6-1BAB0B6D4E6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66225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hart Slide">
  <p:cSld name="Chart Slide"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70"/>
          <p:cNvSpPr txBox="1">
            <a:spLocks noGrp="1"/>
          </p:cNvSpPr>
          <p:nvPr>
            <p:ph type="title"/>
          </p:nvPr>
        </p:nvSpPr>
        <p:spPr>
          <a:xfrm>
            <a:off x="609600" y="330993"/>
            <a:ext cx="10972800" cy="5334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Arial"/>
              <a:buNone/>
              <a:defRPr sz="3200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" name="Google Shape;12;p42">
            <a:extLst>
              <a:ext uri="{FF2B5EF4-FFF2-40B4-BE49-F238E27FC236}">
                <a16:creationId xmlns:a16="http://schemas.microsoft.com/office/drawing/2014/main" id="{51428B5B-92D2-85AE-5455-704DAB12158A}"/>
              </a:ext>
            </a:extLst>
          </p:cNvPr>
          <p:cNvSpPr txBox="1"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312A11-9418-EA42-B2DC-E3F5770B5B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156056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Objective Slide">
  <p:cSld name="1_Objective Slide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72"/>
          <p:cNvSpPr txBox="1">
            <a:spLocks noGrp="1"/>
          </p:cNvSpPr>
          <p:nvPr>
            <p:ph type="body" idx="1"/>
          </p:nvPr>
        </p:nvSpPr>
        <p:spPr>
          <a:xfrm>
            <a:off x="587023" y="1401402"/>
            <a:ext cx="10843021" cy="4291013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•"/>
              <a:defRPr sz="2400">
                <a:solidFill>
                  <a:schemeClr val="accent1"/>
                </a:solidFill>
              </a:defRPr>
            </a:lvl2pPr>
            <a:lvl3pPr marL="1371600" lvl="2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•"/>
              <a:defRPr sz="2400">
                <a:solidFill>
                  <a:schemeClr val="accent1"/>
                </a:solidFill>
              </a:defRPr>
            </a:lvl3pPr>
            <a:lvl4pPr marL="1828800" lvl="3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•"/>
              <a:defRPr sz="2400">
                <a:solidFill>
                  <a:schemeClr val="accent1"/>
                </a:solidFill>
              </a:defRPr>
            </a:lvl4pPr>
            <a:lvl5pPr marL="2286000" lvl="4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•"/>
              <a:defRPr sz="2400">
                <a:solidFill>
                  <a:schemeClr val="accent1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1" name="Google Shape;161;p72"/>
          <p:cNvSpPr txBox="1">
            <a:spLocks noGrp="1"/>
          </p:cNvSpPr>
          <p:nvPr>
            <p:ph type="body" idx="2"/>
          </p:nvPr>
        </p:nvSpPr>
        <p:spPr>
          <a:xfrm>
            <a:off x="587022" y="864393"/>
            <a:ext cx="10843021" cy="296862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B6B0AF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2" name="Google Shape;162;p72"/>
          <p:cNvSpPr txBox="1">
            <a:spLocks noGrp="1"/>
          </p:cNvSpPr>
          <p:nvPr>
            <p:ph type="title"/>
          </p:nvPr>
        </p:nvSpPr>
        <p:spPr>
          <a:xfrm>
            <a:off x="587022" y="330993"/>
            <a:ext cx="10843021" cy="5334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" name="Google Shape;12;p42">
            <a:extLst>
              <a:ext uri="{FF2B5EF4-FFF2-40B4-BE49-F238E27FC236}">
                <a16:creationId xmlns:a16="http://schemas.microsoft.com/office/drawing/2014/main" id="{3236CD6C-17A1-30FD-3211-003BACCE02A7}"/>
              </a:ext>
            </a:extLst>
          </p:cNvPr>
          <p:cNvSpPr txBox="1"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1DC2C7-6A15-3641-B417-33D37B4E27E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97342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 Slide">
  <p:cSld name="Agenda Slide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3;p50">
            <a:extLst>
              <a:ext uri="{FF2B5EF4-FFF2-40B4-BE49-F238E27FC236}">
                <a16:creationId xmlns:a16="http://schemas.microsoft.com/office/drawing/2014/main" id="{3F0E8A09-6B06-FD8E-F38C-367A962427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7350" y="63182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1000"/>
              <a:defRPr/>
            </a:pPr>
            <a:fld id="{4AEAE947-EB28-1C42-8ECA-1DD9D8B62888}" type="slidenum">
              <a:rPr lang="en-US" altLang="en-US" sz="1000" smtClean="0">
                <a:solidFill>
                  <a:srgbClr val="FFFFFF"/>
                </a:solidFill>
              </a:rPr>
              <a:pPr algn="r" eaLnBrk="1" hangingPunct="1">
                <a:buSzPts val="1000"/>
                <a:defRPr/>
              </a:pPr>
              <a:t>‹#›</a:t>
            </a:fld>
            <a:endParaRPr lang="en-US" altLang="en-US" sz="1000">
              <a:solidFill>
                <a:srgbClr val="FFFFFF"/>
              </a:solidFill>
            </a:endParaRPr>
          </a:p>
        </p:txBody>
      </p:sp>
      <p:sp>
        <p:nvSpPr>
          <p:cNvPr id="22" name="Google Shape;22;p50"/>
          <p:cNvSpPr txBox="1">
            <a:spLocks noGrp="1"/>
          </p:cNvSpPr>
          <p:nvPr>
            <p:ph type="title"/>
          </p:nvPr>
        </p:nvSpPr>
        <p:spPr>
          <a:xfrm>
            <a:off x="609600" y="330993"/>
            <a:ext cx="10972800" cy="533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Arial"/>
              <a:buNone/>
              <a:defRPr sz="3200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" name="Google Shape;21;p50">
            <a:extLst>
              <a:ext uri="{FF2B5EF4-FFF2-40B4-BE49-F238E27FC236}">
                <a16:creationId xmlns:a16="http://schemas.microsoft.com/office/drawing/2014/main" id="{52D4960D-9C1C-418D-5D09-B3670517F818}"/>
              </a:ext>
            </a:extLst>
          </p:cNvPr>
          <p:cNvSpPr txBox="1">
            <a:spLocks noGrp="1" noChangeArrowheads="1"/>
          </p:cNvSpPr>
          <p:nvPr>
            <p:ph type="sldNum" idx="10"/>
          </p:nvPr>
        </p:nvSpPr>
        <p:spPr>
          <a:xfrm>
            <a:off x="9347200" y="6683375"/>
            <a:ext cx="2844800" cy="182563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7690E03-0CC0-B745-BF84-99730C2111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614628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w/ logo (blue)">
  <p:cSld name="Blank w/ logo (blue)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;p62">
            <a:extLst>
              <a:ext uri="{FF2B5EF4-FFF2-40B4-BE49-F238E27FC236}">
                <a16:creationId xmlns:a16="http://schemas.microsoft.com/office/drawing/2014/main" id="{177D3C97-1A35-0D49-B601-7B61BE055C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800"/>
              <a:defRPr/>
            </a:pPr>
            <a:endParaRPr lang="en-US" altLang="en-US" sz="1800">
              <a:solidFill>
                <a:srgbClr val="FFFFFF"/>
              </a:solidFill>
            </a:endParaRPr>
          </a:p>
        </p:txBody>
      </p:sp>
      <p:pic>
        <p:nvPicPr>
          <p:cNvPr id="3" name="Google Shape;35;p62">
            <a:extLst>
              <a:ext uri="{FF2B5EF4-FFF2-40B4-BE49-F238E27FC236}">
                <a16:creationId xmlns:a16="http://schemas.microsoft.com/office/drawing/2014/main" id="{E6CE2687-2F5C-4199-53F4-103BFC7D5DE7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5" y="6145213"/>
            <a:ext cx="1400175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48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ogo Slide">
  <p:cSld name="Logo Slide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7;p66">
            <a:extLst>
              <a:ext uri="{FF2B5EF4-FFF2-40B4-BE49-F238E27FC236}">
                <a16:creationId xmlns:a16="http://schemas.microsoft.com/office/drawing/2014/main" id="{29DB4844-5ECA-3240-856A-92D747E324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2700" y="0"/>
            <a:ext cx="12204700" cy="8937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6C6463"/>
              </a:buClr>
              <a:buSzPts val="1800"/>
              <a:defRPr/>
            </a:pPr>
            <a:endParaRPr lang="en-US" altLang="en-US" sz="1800">
              <a:solidFill>
                <a:srgbClr val="FFFFFF"/>
              </a:solidFill>
            </a:endParaRPr>
          </a:p>
        </p:txBody>
      </p:sp>
      <p:sp>
        <p:nvSpPr>
          <p:cNvPr id="3" name="Google Shape;38;p66">
            <a:extLst>
              <a:ext uri="{FF2B5EF4-FFF2-40B4-BE49-F238E27FC236}">
                <a16:creationId xmlns:a16="http://schemas.microsoft.com/office/drawing/2014/main" id="{4BA1AAD6-C2A0-CEA5-EF9B-77BE8A725D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8013" y="276225"/>
            <a:ext cx="3484562" cy="31591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lvl="2" algn="r" eaLnBrk="1" hangingPunct="1">
              <a:lnSpc>
                <a:spcPct val="120000"/>
              </a:lnSpc>
              <a:buClr>
                <a:srgbClr val="FFFFFF"/>
              </a:buClr>
              <a:buSzPts val="1800"/>
              <a:buFont typeface="Calibri" panose="020F0502020204030204" pitchFamily="34" charset="0"/>
              <a:buNone/>
              <a:defRPr/>
            </a:pPr>
            <a:r>
              <a:rPr lang="en-US" altLang="en-US" sz="1800">
                <a:solidFill>
                  <a:srgbClr val="FFFFFF"/>
                </a:solidFill>
                <a:latin typeface="Arimo" panose="020B0604020202020204" pitchFamily="34" charset="0"/>
                <a:sym typeface="Arimo" panose="020B0604020202020204" pitchFamily="34" charset="0"/>
              </a:rPr>
              <a:t>www.cgap.org</a:t>
            </a:r>
            <a:br>
              <a:rPr lang="en-US" altLang="en-US" sz="1800">
                <a:solidFill>
                  <a:srgbClr val="FFFFFF"/>
                </a:solidFill>
                <a:latin typeface="Arimo" panose="020B0604020202020204" pitchFamily="34" charset="0"/>
                <a:sym typeface="Arimo" panose="020B0604020202020204" pitchFamily="34" charset="0"/>
              </a:rPr>
            </a:br>
            <a:endParaRPr lang="en-US" altLang="en-US" sz="1800" u="sng">
              <a:solidFill>
                <a:srgbClr val="FFFFFF"/>
              </a:solidFill>
              <a:latin typeface="Arimo" panose="020B0604020202020204" pitchFamily="34" charset="0"/>
              <a:sym typeface="Arimo" panose="020B0604020202020204" pitchFamily="34" charset="0"/>
            </a:endParaRPr>
          </a:p>
        </p:txBody>
      </p:sp>
      <p:sp>
        <p:nvSpPr>
          <p:cNvPr id="4" name="Google Shape;39;p66">
            <a:extLst>
              <a:ext uri="{FF2B5EF4-FFF2-40B4-BE49-F238E27FC236}">
                <a16:creationId xmlns:a16="http://schemas.microsoft.com/office/drawing/2014/main" id="{A89B4D21-0552-0573-CA6A-2FC4C6E354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135688"/>
            <a:ext cx="12192000" cy="722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800"/>
              <a:defRPr/>
            </a:pPr>
            <a:endParaRPr lang="en-US" altLang="en-US" sz="1800">
              <a:solidFill>
                <a:srgbClr val="FFFFFF"/>
              </a:solidFill>
            </a:endParaRPr>
          </a:p>
        </p:txBody>
      </p:sp>
      <p:pic>
        <p:nvPicPr>
          <p:cNvPr id="5" name="Google Shape;40;p66">
            <a:extLst>
              <a:ext uri="{FF2B5EF4-FFF2-40B4-BE49-F238E27FC236}">
                <a16:creationId xmlns:a16="http://schemas.microsoft.com/office/drawing/2014/main" id="{8F4BCC6E-9106-50EC-26AC-74530A216AED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38" y="184150"/>
            <a:ext cx="1306512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4953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eaker w/Double Photo">
  <p:cSld name="Speaker w/Double Photo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42;p48">
            <a:extLst>
              <a:ext uri="{FF2B5EF4-FFF2-40B4-BE49-F238E27FC236}">
                <a16:creationId xmlns:a16="http://schemas.microsoft.com/office/drawing/2014/main" id="{1E286B61-889D-7772-D357-6EA24FF639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342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800"/>
              <a:defRPr/>
            </a:pPr>
            <a:endParaRPr lang="en-US" altLang="en-US" sz="1800">
              <a:solidFill>
                <a:srgbClr val="FFFFFF"/>
              </a:solidFill>
            </a:endParaRPr>
          </a:p>
        </p:txBody>
      </p:sp>
      <p:sp>
        <p:nvSpPr>
          <p:cNvPr id="43" name="Google Shape;43;p48"/>
          <p:cNvSpPr txBox="1">
            <a:spLocks noGrp="1"/>
          </p:cNvSpPr>
          <p:nvPr>
            <p:ph type="title"/>
          </p:nvPr>
        </p:nvSpPr>
        <p:spPr>
          <a:xfrm>
            <a:off x="609600" y="330993"/>
            <a:ext cx="10972800" cy="5334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48"/>
          <p:cNvSpPr txBox="1">
            <a:spLocks noGrp="1"/>
          </p:cNvSpPr>
          <p:nvPr>
            <p:ph type="body" idx="1"/>
          </p:nvPr>
        </p:nvSpPr>
        <p:spPr>
          <a:xfrm>
            <a:off x="2352347" y="4704318"/>
            <a:ext cx="3816096" cy="36576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marL="914400" lvl="1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rgbClr val="D96515"/>
                </a:solidFill>
              </a:defRPr>
            </a:lvl2pPr>
            <a:lvl3pPr marL="1371600" lvl="2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rgbClr val="D96515"/>
                </a:solidFill>
              </a:defRPr>
            </a:lvl3pPr>
            <a:lvl4pPr marL="1828800" lvl="3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rgbClr val="D96515"/>
                </a:solidFill>
              </a:defRPr>
            </a:lvl4pPr>
            <a:lvl5pPr marL="2286000" lvl="4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rgbClr val="D96515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48"/>
          <p:cNvSpPr txBox="1">
            <a:spLocks noGrp="1"/>
          </p:cNvSpPr>
          <p:nvPr>
            <p:ph type="body" idx="2"/>
          </p:nvPr>
        </p:nvSpPr>
        <p:spPr>
          <a:xfrm>
            <a:off x="2352347" y="5070078"/>
            <a:ext cx="3816096" cy="6858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A5A5A5"/>
                </a:solidFill>
              </a:defRPr>
            </a:lvl1pPr>
            <a:lvl2pPr marL="914400" lvl="1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/>
            </a:lvl2pPr>
            <a:lvl3pPr marL="1371600" lvl="2" indent="-3048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SzPts val="1200"/>
              <a:buChar char="•"/>
              <a:defRPr sz="1200"/>
            </a:lvl3pPr>
            <a:lvl4pPr marL="1828800" lvl="3" indent="-29845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SzPts val="1100"/>
              <a:buChar char="•"/>
              <a:defRPr sz="1100"/>
            </a:lvl4pPr>
            <a:lvl5pPr marL="2286000" lvl="4" indent="-29845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SzPts val="1100"/>
              <a:buChar char="•"/>
              <a:defRPr sz="11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48"/>
          <p:cNvSpPr txBox="1">
            <a:spLocks noGrp="1"/>
          </p:cNvSpPr>
          <p:nvPr>
            <p:ph type="body" idx="3"/>
          </p:nvPr>
        </p:nvSpPr>
        <p:spPr>
          <a:xfrm>
            <a:off x="6168443" y="4704318"/>
            <a:ext cx="3816096" cy="36576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marL="914400" lvl="1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rgbClr val="D96515"/>
                </a:solidFill>
              </a:defRPr>
            </a:lvl2pPr>
            <a:lvl3pPr marL="1371600" lvl="2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rgbClr val="D96515"/>
                </a:solidFill>
              </a:defRPr>
            </a:lvl3pPr>
            <a:lvl4pPr marL="1828800" lvl="3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rgbClr val="D96515"/>
                </a:solidFill>
              </a:defRPr>
            </a:lvl4pPr>
            <a:lvl5pPr marL="2286000" lvl="4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rgbClr val="D96515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48"/>
          <p:cNvSpPr txBox="1">
            <a:spLocks noGrp="1"/>
          </p:cNvSpPr>
          <p:nvPr>
            <p:ph type="body" idx="4"/>
          </p:nvPr>
        </p:nvSpPr>
        <p:spPr>
          <a:xfrm>
            <a:off x="6168443" y="5070078"/>
            <a:ext cx="3816096" cy="6858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A5A5A5"/>
                </a:solidFill>
              </a:defRPr>
            </a:lvl1pPr>
            <a:lvl2pPr marL="914400" lvl="1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/>
            </a:lvl2pPr>
            <a:lvl3pPr marL="1371600" lvl="2" indent="-3048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SzPts val="1200"/>
              <a:buChar char="•"/>
              <a:defRPr sz="1200"/>
            </a:lvl3pPr>
            <a:lvl4pPr marL="1828800" lvl="3" indent="-29845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SzPts val="1100"/>
              <a:buChar char="•"/>
              <a:defRPr sz="1100"/>
            </a:lvl4pPr>
            <a:lvl5pPr marL="2286000" lvl="4" indent="-29845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SzPts val="1100"/>
              <a:buChar char="•"/>
              <a:defRPr sz="11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180735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ull quote (blue)">
  <p:cSld name="Pull quote (blue)">
    <p:bg>
      <p:bgPr>
        <a:solidFill>
          <a:schemeClr val="accent1"/>
        </a:solidFill>
        <a:effectLst/>
      </p:bgPr>
    </p:bg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54;p60">
            <a:extLst>
              <a:ext uri="{FF2B5EF4-FFF2-40B4-BE49-F238E27FC236}">
                <a16:creationId xmlns:a16="http://schemas.microsoft.com/office/drawing/2014/main" id="{8E6A5BDF-ABBB-4365-521B-C7315B7817C8}"/>
              </a:ext>
            </a:extLst>
          </p:cNvPr>
          <p:cNvGrpSpPr>
            <a:grpSpLocks/>
          </p:cNvGrpSpPr>
          <p:nvPr/>
        </p:nvGrpSpPr>
        <p:grpSpPr bwMode="auto">
          <a:xfrm>
            <a:off x="903288" y="1733550"/>
            <a:ext cx="10374312" cy="2671763"/>
            <a:chOff x="914400" y="1732950"/>
            <a:chExt cx="7316788" cy="2672550"/>
          </a:xfrm>
        </p:grpSpPr>
        <p:cxnSp>
          <p:nvCxnSpPr>
            <p:cNvPr id="3" name="Google Shape;55;p60">
              <a:extLst>
                <a:ext uri="{FF2B5EF4-FFF2-40B4-BE49-F238E27FC236}">
                  <a16:creationId xmlns:a16="http://schemas.microsoft.com/office/drawing/2014/main" id="{6E207796-8222-9F9E-B51D-B06B76AE41D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914400" y="1732950"/>
              <a:ext cx="7315200" cy="0"/>
            </a:xfrm>
            <a:prstGeom prst="straightConnector1">
              <a:avLst/>
            </a:prstGeom>
            <a:noFill/>
            <a:ln w="9525">
              <a:solidFill>
                <a:srgbClr val="D8D8D8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" name="Google Shape;56;p60">
              <a:extLst>
                <a:ext uri="{FF2B5EF4-FFF2-40B4-BE49-F238E27FC236}">
                  <a16:creationId xmlns:a16="http://schemas.microsoft.com/office/drawing/2014/main" id="{390A5CB4-9184-6820-964B-703BCF13B193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988" y="4302313"/>
              <a:ext cx="7315200" cy="103187"/>
            </a:xfrm>
            <a:custGeom>
              <a:avLst/>
              <a:gdLst>
                <a:gd name="T0" fmla="*/ 0 w 4608"/>
                <a:gd name="T1" fmla="*/ 0 h 65"/>
                <a:gd name="T2" fmla="*/ 355600 w 4608"/>
                <a:gd name="T3" fmla="*/ 0 h 65"/>
                <a:gd name="T4" fmla="*/ 454025 w 4608"/>
                <a:gd name="T5" fmla="*/ 103187 h 65"/>
                <a:gd name="T6" fmla="*/ 554038 w 4608"/>
                <a:gd name="T7" fmla="*/ 0 h 65"/>
                <a:gd name="T8" fmla="*/ 7315200 w 4608"/>
                <a:gd name="T9" fmla="*/ 0 h 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608" h="65" extrusionOk="0">
                  <a:moveTo>
                    <a:pt x="0" y="0"/>
                  </a:moveTo>
                  <a:lnTo>
                    <a:pt x="224" y="0"/>
                  </a:lnTo>
                  <a:lnTo>
                    <a:pt x="286" y="65"/>
                  </a:lnTo>
                  <a:lnTo>
                    <a:pt x="349" y="0"/>
                  </a:lnTo>
                  <a:lnTo>
                    <a:pt x="4608" y="0"/>
                  </a:lnTo>
                </a:path>
              </a:pathLst>
            </a:custGeom>
            <a:noFill/>
            <a:ln w="9525" cap="flat" cmpd="sng">
              <a:solidFill>
                <a:srgbClr val="D8D8D8"/>
              </a:solidFill>
              <a:prstDash val="solid"/>
              <a:miter lim="800000"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425" tIns="45700" rIns="91425" bIns="45700"/>
            <a:lstStyle/>
            <a:p>
              <a:endParaRPr lang="en-US"/>
            </a:p>
          </p:txBody>
        </p:sp>
      </p:grpSp>
      <p:pic>
        <p:nvPicPr>
          <p:cNvPr id="5" name="Google Shape;58;p60">
            <a:extLst>
              <a:ext uri="{FF2B5EF4-FFF2-40B4-BE49-F238E27FC236}">
                <a16:creationId xmlns:a16="http://schemas.microsoft.com/office/drawing/2014/main" id="{66E7508F-D0CB-1899-EE36-506836E167D5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5" y="6145213"/>
            <a:ext cx="1400175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" name="Google Shape;53;p60"/>
          <p:cNvSpPr txBox="1">
            <a:spLocks noGrp="1"/>
          </p:cNvSpPr>
          <p:nvPr>
            <p:ph type="title"/>
          </p:nvPr>
        </p:nvSpPr>
        <p:spPr>
          <a:xfrm>
            <a:off x="899673" y="4624605"/>
            <a:ext cx="10375675" cy="615526"/>
          </a:xfrm>
          <a:prstGeom prst="rect">
            <a:avLst/>
          </a:prstGeom>
          <a:noFill/>
          <a:ln>
            <a:noFill/>
          </a:ln>
        </p:spPr>
        <p:txBody>
          <a:bodyPr spcFirstLastPara="1" anchor="ctr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sz="1800" b="0">
                <a:solidFill>
                  <a:srgbClr val="FFFFF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60"/>
          <p:cNvSpPr txBox="1">
            <a:spLocks noGrp="1"/>
          </p:cNvSpPr>
          <p:nvPr>
            <p:ph type="body" idx="1"/>
          </p:nvPr>
        </p:nvSpPr>
        <p:spPr>
          <a:xfrm>
            <a:off x="905934" y="2017651"/>
            <a:ext cx="10369551" cy="1984533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3200"/>
              <a:buNone/>
              <a:defRPr sz="3200">
                <a:solidFill>
                  <a:srgbClr val="FFFFFF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01553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ull quote (white)">
  <p:cSld name="Pull quote (white)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65;p61">
            <a:extLst>
              <a:ext uri="{FF2B5EF4-FFF2-40B4-BE49-F238E27FC236}">
                <a16:creationId xmlns:a16="http://schemas.microsoft.com/office/drawing/2014/main" id="{0BA6DC98-B89D-381D-38A2-9A697BD60CEF}"/>
              </a:ext>
            </a:extLst>
          </p:cNvPr>
          <p:cNvGrpSpPr>
            <a:grpSpLocks/>
          </p:cNvGrpSpPr>
          <p:nvPr/>
        </p:nvGrpSpPr>
        <p:grpSpPr bwMode="auto">
          <a:xfrm>
            <a:off x="903288" y="1733550"/>
            <a:ext cx="10374312" cy="2671763"/>
            <a:chOff x="914400" y="1732950"/>
            <a:chExt cx="7316788" cy="2672550"/>
          </a:xfrm>
        </p:grpSpPr>
        <p:cxnSp>
          <p:nvCxnSpPr>
            <p:cNvPr id="3" name="Google Shape;66;p61">
              <a:extLst>
                <a:ext uri="{FF2B5EF4-FFF2-40B4-BE49-F238E27FC236}">
                  <a16:creationId xmlns:a16="http://schemas.microsoft.com/office/drawing/2014/main" id="{81917EFC-F894-DB3B-ED42-A6EF17106D2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914400" y="1732950"/>
              <a:ext cx="7315200" cy="0"/>
            </a:xfrm>
            <a:prstGeom prst="straightConnector1">
              <a:avLst/>
            </a:prstGeom>
            <a:noFill/>
            <a:ln w="9525">
              <a:solidFill>
                <a:srgbClr val="B6B0AF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" name="Google Shape;67;p61">
              <a:extLst>
                <a:ext uri="{FF2B5EF4-FFF2-40B4-BE49-F238E27FC236}">
                  <a16:creationId xmlns:a16="http://schemas.microsoft.com/office/drawing/2014/main" id="{1DBBC958-5D8C-8D9C-BD36-D7C08424A2A5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988" y="4302313"/>
              <a:ext cx="7315200" cy="103187"/>
            </a:xfrm>
            <a:custGeom>
              <a:avLst/>
              <a:gdLst>
                <a:gd name="T0" fmla="*/ 0 w 4608"/>
                <a:gd name="T1" fmla="*/ 0 h 65"/>
                <a:gd name="T2" fmla="*/ 355600 w 4608"/>
                <a:gd name="T3" fmla="*/ 0 h 65"/>
                <a:gd name="T4" fmla="*/ 454025 w 4608"/>
                <a:gd name="T5" fmla="*/ 103187 h 65"/>
                <a:gd name="T6" fmla="*/ 554038 w 4608"/>
                <a:gd name="T7" fmla="*/ 0 h 65"/>
                <a:gd name="T8" fmla="*/ 7315200 w 4608"/>
                <a:gd name="T9" fmla="*/ 0 h 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608" h="65" extrusionOk="0">
                  <a:moveTo>
                    <a:pt x="0" y="0"/>
                  </a:moveTo>
                  <a:lnTo>
                    <a:pt x="224" y="0"/>
                  </a:lnTo>
                  <a:lnTo>
                    <a:pt x="286" y="65"/>
                  </a:lnTo>
                  <a:lnTo>
                    <a:pt x="349" y="0"/>
                  </a:lnTo>
                  <a:lnTo>
                    <a:pt x="4608" y="0"/>
                  </a:lnTo>
                </a:path>
              </a:pathLst>
            </a:custGeom>
            <a:noFill/>
            <a:ln w="9525" cap="flat" cmpd="sng">
              <a:solidFill>
                <a:srgbClr val="B6B0AF"/>
              </a:solidFill>
              <a:prstDash val="solid"/>
              <a:miter lim="800000"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425" tIns="45700" rIns="91425" bIns="45700"/>
            <a:lstStyle/>
            <a:p>
              <a:endParaRPr lang="en-US"/>
            </a:p>
          </p:txBody>
        </p:sp>
      </p:grpSp>
      <p:pic>
        <p:nvPicPr>
          <p:cNvPr id="5" name="Google Shape;69;p61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7E0088B8-8C3A-2744-C812-05982537BC11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8" y="6145213"/>
            <a:ext cx="1400175" cy="53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Google Shape;64;p61"/>
          <p:cNvSpPr txBox="1">
            <a:spLocks noGrp="1"/>
          </p:cNvSpPr>
          <p:nvPr>
            <p:ph type="title"/>
          </p:nvPr>
        </p:nvSpPr>
        <p:spPr>
          <a:xfrm>
            <a:off x="899673" y="4624605"/>
            <a:ext cx="10375675" cy="615526"/>
          </a:xfrm>
          <a:prstGeom prst="rect">
            <a:avLst/>
          </a:prstGeom>
          <a:noFill/>
          <a:ln>
            <a:noFill/>
          </a:ln>
        </p:spPr>
        <p:txBody>
          <a:bodyPr spcFirstLastPara="1" anchor="ctr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Arial"/>
              <a:buNone/>
              <a:defRPr sz="1800" b="0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61"/>
          <p:cNvSpPr txBox="1">
            <a:spLocks noGrp="1"/>
          </p:cNvSpPr>
          <p:nvPr>
            <p:ph type="body" idx="1"/>
          </p:nvPr>
        </p:nvSpPr>
        <p:spPr>
          <a:xfrm>
            <a:off x="905934" y="2017649"/>
            <a:ext cx="10369551" cy="1984248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3200"/>
              <a:buNone/>
              <a:defRPr sz="3200">
                <a:solidFill>
                  <a:schemeClr val="accent4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94439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 (Photo) ">
  <p:cSld name="Title Slide (Photo) 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75;p43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0CE384B0-3AF6-4CC3-61D8-1E3E0E042454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200" y="5300663"/>
            <a:ext cx="2743200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Google Shape;71;p43"/>
          <p:cNvSpPr>
            <a:spLocks noGrp="1"/>
          </p:cNvSpPr>
          <p:nvPr>
            <p:ph type="pic" idx="2"/>
          </p:nvPr>
        </p:nvSpPr>
        <p:spPr>
          <a:xfrm>
            <a:off x="0" y="-1"/>
            <a:ext cx="12192000" cy="4738511"/>
          </a:xfrm>
          <a:prstGeom prst="rect">
            <a:avLst/>
          </a:prstGeom>
          <a:noFill/>
          <a:ln>
            <a:noFill/>
          </a:ln>
        </p:spPr>
      </p:sp>
      <p:sp>
        <p:nvSpPr>
          <p:cNvPr id="72" name="Google Shape;72;p43"/>
          <p:cNvSpPr txBox="1">
            <a:spLocks noGrp="1"/>
          </p:cNvSpPr>
          <p:nvPr>
            <p:ph type="title"/>
          </p:nvPr>
        </p:nvSpPr>
        <p:spPr>
          <a:xfrm>
            <a:off x="609600" y="3429000"/>
            <a:ext cx="10972800" cy="1119236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Arial"/>
              <a:buNone/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43"/>
          <p:cNvSpPr txBox="1">
            <a:spLocks noGrp="1"/>
          </p:cNvSpPr>
          <p:nvPr>
            <p:ph type="body" idx="1"/>
          </p:nvPr>
        </p:nvSpPr>
        <p:spPr>
          <a:xfrm>
            <a:off x="609600" y="5376672"/>
            <a:ext cx="5913120" cy="36576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marL="914400" lvl="1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rgbClr val="D96515"/>
                </a:solidFill>
              </a:defRPr>
            </a:lvl2pPr>
            <a:lvl3pPr marL="1371600" lvl="2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rgbClr val="D96515"/>
                </a:solidFill>
              </a:defRPr>
            </a:lvl3pPr>
            <a:lvl4pPr marL="1828800" lvl="3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rgbClr val="D96515"/>
                </a:solidFill>
              </a:defRPr>
            </a:lvl4pPr>
            <a:lvl5pPr marL="2286000" lvl="4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rgbClr val="D96515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4" name="Google Shape;74;p43"/>
          <p:cNvSpPr txBox="1">
            <a:spLocks noGrp="1"/>
          </p:cNvSpPr>
          <p:nvPr>
            <p:ph type="body" idx="3"/>
          </p:nvPr>
        </p:nvSpPr>
        <p:spPr>
          <a:xfrm>
            <a:off x="609600" y="5826078"/>
            <a:ext cx="5913120" cy="4572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1"/>
                </a:solidFill>
              </a:defRPr>
            </a:lvl1pPr>
            <a:lvl2pPr marL="914400" lvl="1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/>
            </a:lvl2pPr>
            <a:lvl3pPr marL="1371600" lvl="2" indent="-3048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SzPts val="1200"/>
              <a:buChar char="•"/>
              <a:defRPr sz="1200"/>
            </a:lvl3pPr>
            <a:lvl4pPr marL="1828800" lvl="3" indent="-29845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SzPts val="1100"/>
              <a:buChar char="•"/>
              <a:defRPr sz="1100"/>
            </a:lvl4pPr>
            <a:lvl5pPr marL="2286000" lvl="4" indent="-298450" algn="l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SzPts val="1100"/>
              <a:buChar char="•"/>
              <a:defRPr sz="11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616515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break w/ image (blue)">
  <p:cSld name="Section break w/ image (blue)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78;p57">
            <a:extLst>
              <a:ext uri="{FF2B5EF4-FFF2-40B4-BE49-F238E27FC236}">
                <a16:creationId xmlns:a16="http://schemas.microsoft.com/office/drawing/2014/main" id="{452B272F-5F3B-3E3D-754E-598B913AC649}"/>
              </a:ext>
            </a:extLst>
          </p:cNvPr>
          <p:cNvSpPr/>
          <p:nvPr/>
        </p:nvSpPr>
        <p:spPr>
          <a:xfrm>
            <a:off x="0" y="4737100"/>
            <a:ext cx="12192000" cy="21209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rgbClr val="003948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3725"/>
              </a:srgbClr>
            </a:outerShdw>
          </a:effectLst>
        </p:spPr>
        <p:txBody>
          <a:bodyPr spcFirstLastPara="1" lIns="91425" tIns="45700" rIns="91425" bIns="457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/>
            </a:pPr>
            <a:endParaRPr sz="1800" kern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Google Shape;82;p57">
            <a:extLst>
              <a:ext uri="{FF2B5EF4-FFF2-40B4-BE49-F238E27FC236}">
                <a16:creationId xmlns:a16="http://schemas.microsoft.com/office/drawing/2014/main" id="{07926AE9-4EFF-45B8-5875-D91C36591CD4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0688" y="6103938"/>
            <a:ext cx="1306512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" name="Google Shape;79;p57"/>
          <p:cNvSpPr txBox="1">
            <a:spLocks noGrp="1"/>
          </p:cNvSpPr>
          <p:nvPr>
            <p:ph type="title"/>
          </p:nvPr>
        </p:nvSpPr>
        <p:spPr>
          <a:xfrm>
            <a:off x="609600" y="5106683"/>
            <a:ext cx="10972800" cy="779736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sz="48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57"/>
          <p:cNvSpPr txBox="1">
            <a:spLocks noGrp="1"/>
          </p:cNvSpPr>
          <p:nvPr>
            <p:ph type="body" idx="1"/>
          </p:nvPr>
        </p:nvSpPr>
        <p:spPr>
          <a:xfrm>
            <a:off x="609600" y="5886419"/>
            <a:ext cx="10972800" cy="668334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  <a:defRPr sz="2400" i="0">
                <a:solidFill>
                  <a:schemeClr val="accent4"/>
                </a:solidFill>
              </a:defRPr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 sz="2000" i="1">
                <a:solidFill>
                  <a:srgbClr val="D96515"/>
                </a:solidFill>
              </a:defRPr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 i="1">
                <a:solidFill>
                  <a:srgbClr val="D96515"/>
                </a:solidFill>
              </a:defRPr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Char char="•"/>
              <a:defRPr sz="1600" i="1">
                <a:solidFill>
                  <a:srgbClr val="D96515"/>
                </a:solidFill>
              </a:defRPr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Char char="•"/>
              <a:defRPr sz="1600" i="1">
                <a:solidFill>
                  <a:srgbClr val="D96515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81" name="Google Shape;81;p57"/>
          <p:cNvSpPr>
            <a:spLocks noGrp="1"/>
          </p:cNvSpPr>
          <p:nvPr>
            <p:ph type="pic" idx="2"/>
          </p:nvPr>
        </p:nvSpPr>
        <p:spPr>
          <a:xfrm>
            <a:off x="0" y="-1"/>
            <a:ext cx="12192000" cy="4736592"/>
          </a:xfrm>
          <a:prstGeom prst="rect">
            <a:avLst/>
          </a:prstGeom>
          <a:noFill/>
          <a:ln>
            <a:noFill/>
          </a:ln>
        </p:spPr>
      </p:sp>
      <p:sp>
        <p:nvSpPr>
          <p:cNvPr id="4" name="Google Shape;77;p57">
            <a:extLst>
              <a:ext uri="{FF2B5EF4-FFF2-40B4-BE49-F238E27FC236}">
                <a16:creationId xmlns:a16="http://schemas.microsoft.com/office/drawing/2014/main" id="{F62D699A-3A2C-07F6-1B28-CF17C4293555}"/>
              </a:ext>
            </a:extLst>
          </p:cNvPr>
          <p:cNvSpPr txBox="1">
            <a:spLocks noGrp="1" noChangeArrowheads="1"/>
          </p:cNvSpPr>
          <p:nvPr>
            <p:ph type="sldNum" idx="10"/>
          </p:nvPr>
        </p:nvSpPr>
        <p:spPr>
          <a:xfrm>
            <a:off x="9245600" y="6299200"/>
            <a:ext cx="28448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2B276CD-08BF-A14D-BCA5-789DA9528A3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58255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ection Break (Orange) ">
  <p:cSld name="Section Break (Orange) 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86;p5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EAD305A6-580C-1ACB-E000-65D3417B9DAE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8" y="6145213"/>
            <a:ext cx="1400175" cy="53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" name="Google Shape;84;p58"/>
          <p:cNvSpPr txBox="1">
            <a:spLocks noGrp="1"/>
          </p:cNvSpPr>
          <p:nvPr>
            <p:ph type="title"/>
          </p:nvPr>
        </p:nvSpPr>
        <p:spPr>
          <a:xfrm>
            <a:off x="609600" y="3192086"/>
            <a:ext cx="10972800" cy="788049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Font typeface="Arial"/>
              <a:buNone/>
              <a:defRPr sz="48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58"/>
          <p:cNvSpPr txBox="1">
            <a:spLocks noGrp="1"/>
          </p:cNvSpPr>
          <p:nvPr>
            <p:ph type="body" idx="1"/>
          </p:nvPr>
        </p:nvSpPr>
        <p:spPr>
          <a:xfrm>
            <a:off x="609600" y="3978750"/>
            <a:ext cx="10972800" cy="668334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  <a:defRPr sz="2400" i="0">
                <a:solidFill>
                  <a:schemeClr val="accent1"/>
                </a:solidFill>
              </a:defRPr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 sz="2000" i="1">
                <a:solidFill>
                  <a:srgbClr val="D96515"/>
                </a:solidFill>
              </a:defRPr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 i="1">
                <a:solidFill>
                  <a:srgbClr val="D96515"/>
                </a:solidFill>
              </a:defRPr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Char char="•"/>
              <a:defRPr sz="1600" i="1">
                <a:solidFill>
                  <a:srgbClr val="D96515"/>
                </a:solidFill>
              </a:defRPr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Char char="•"/>
              <a:defRPr sz="1600" i="1">
                <a:solidFill>
                  <a:srgbClr val="D96515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28190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Google Shape;10;p42">
            <a:extLst>
              <a:ext uri="{FF2B5EF4-FFF2-40B4-BE49-F238E27FC236}">
                <a16:creationId xmlns:a16="http://schemas.microsoft.com/office/drawing/2014/main" id="{F105C0C1-BF24-F5F4-2284-37A3412D816B}"/>
              </a:ext>
            </a:extLst>
          </p:cNvPr>
          <p:cNvSpPr txBox="1">
            <a:spLocks noGrp="1" noChangeArrowheads="1"/>
          </p:cNvSpPr>
          <p:nvPr>
            <p:ph type="title"/>
          </p:nvPr>
        </p:nvSpPr>
        <p:spPr bwMode="auto">
          <a:xfrm>
            <a:off x="609600" y="609600"/>
            <a:ext cx="1109980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altLang="en-US">
              <a:sym typeface="Arial" panose="020B0604020202020204" pitchFamily="34" charset="0"/>
            </a:endParaRPr>
          </a:p>
        </p:txBody>
      </p:sp>
      <p:sp>
        <p:nvSpPr>
          <p:cNvPr id="1027" name="Google Shape;11;p42">
            <a:extLst>
              <a:ext uri="{FF2B5EF4-FFF2-40B4-BE49-F238E27FC236}">
                <a16:creationId xmlns:a16="http://schemas.microsoft.com/office/drawing/2014/main" id="{72D699B6-4628-4D47-44C9-4102B5A4F168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09600" y="1828800"/>
            <a:ext cx="110998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altLang="en-US">
              <a:sym typeface="Arial" panose="020B0604020202020204" pitchFamily="34" charset="0"/>
            </a:endParaRPr>
          </a:p>
        </p:txBody>
      </p:sp>
      <p:sp>
        <p:nvSpPr>
          <p:cNvPr id="1028" name="Google Shape;12;p42">
            <a:extLst>
              <a:ext uri="{FF2B5EF4-FFF2-40B4-BE49-F238E27FC236}">
                <a16:creationId xmlns:a16="http://schemas.microsoft.com/office/drawing/2014/main" id="{D11C9F77-8136-43C5-5341-C507331B23B8}"/>
              </a:ext>
            </a:extLst>
          </p:cNvPr>
          <p:cNvSpPr txBox="1">
            <a:spLocks noGrp="1" noChangeArrowheads="1"/>
          </p:cNvSpPr>
          <p:nvPr>
            <p:ph type="sldNum" idx="12"/>
          </p:nvPr>
        </p:nvSpPr>
        <p:spPr bwMode="auto">
          <a:xfrm>
            <a:off x="9347200" y="6621463"/>
            <a:ext cx="2844800" cy="23177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5" tIns="45700" rIns="91425" bIns="4570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Clr>
                <a:srgbClr val="000000"/>
              </a:buClr>
              <a:buSzPts val="1000"/>
              <a:buFont typeface="Arial" panose="020B0604020202020204" pitchFamily="34" charset="0"/>
              <a:buNone/>
              <a:defRPr sz="1000" smtClean="0">
                <a:solidFill>
                  <a:srgbClr val="191B1B"/>
                </a:solidFill>
              </a:defRPr>
            </a:lvl1pPr>
          </a:lstStyle>
          <a:p>
            <a:pPr>
              <a:defRPr/>
            </a:pPr>
            <a:fld id="{8B2F5E30-E244-5247-A509-552164885EC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1029" name="Google Shape;13;p42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0017793B-A06F-64D8-8791-CA163BC8096B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00" y="6550025"/>
            <a:ext cx="731838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58" r:id="rId11"/>
    <p:sldLayoutId id="2147483775" r:id="rId12"/>
    <p:sldLayoutId id="2147483759" r:id="rId13"/>
    <p:sldLayoutId id="2147483776" r:id="rId14"/>
    <p:sldLayoutId id="2147483760" r:id="rId15"/>
    <p:sldLayoutId id="2147483777" r:id="rId16"/>
    <p:sldLayoutId id="2147483778" r:id="rId17"/>
    <p:sldLayoutId id="2147483779" r:id="rId18"/>
    <p:sldLayoutId id="2147483780" r:id="rId19"/>
    <p:sldLayoutId id="2147483761" r:id="rId20"/>
    <p:sldLayoutId id="2147483762" r:id="rId21"/>
    <p:sldLayoutId id="2147483763" r:id="rId22"/>
    <p:sldLayoutId id="2147483764" r:id="rId23"/>
    <p:sldLayoutId id="2147483781" r:id="rId24"/>
    <p:sldLayoutId id="2147483782" r:id="rId2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26" Type="http://schemas.openxmlformats.org/officeDocument/2006/relationships/image" Target="../media/image27.jpeg"/><Relationship Id="rId3" Type="http://schemas.openxmlformats.org/officeDocument/2006/relationships/image" Target="../media/image4.jpeg"/><Relationship Id="rId21" Type="http://schemas.openxmlformats.org/officeDocument/2006/relationships/image" Target="../media/image22.png"/><Relationship Id="rId34" Type="http://schemas.openxmlformats.org/officeDocument/2006/relationships/image" Target="../media/image35.png"/><Relationship Id="rId7" Type="http://schemas.openxmlformats.org/officeDocument/2006/relationships/image" Target="../media/image8.jpeg"/><Relationship Id="rId12" Type="http://schemas.openxmlformats.org/officeDocument/2006/relationships/image" Target="../media/image13.jpeg"/><Relationship Id="rId17" Type="http://schemas.openxmlformats.org/officeDocument/2006/relationships/image" Target="../media/image18.png"/><Relationship Id="rId25" Type="http://schemas.openxmlformats.org/officeDocument/2006/relationships/image" Target="../media/image26.gif"/><Relationship Id="rId33" Type="http://schemas.openxmlformats.org/officeDocument/2006/relationships/image" Target="../media/image34.gif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29" Type="http://schemas.openxmlformats.org/officeDocument/2006/relationships/image" Target="../media/image3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gif"/><Relationship Id="rId11" Type="http://schemas.openxmlformats.org/officeDocument/2006/relationships/image" Target="../media/image12.jpeg"/><Relationship Id="rId24" Type="http://schemas.openxmlformats.org/officeDocument/2006/relationships/image" Target="../media/image25.jpeg"/><Relationship Id="rId32" Type="http://schemas.openxmlformats.org/officeDocument/2006/relationships/image" Target="../media/image33.jpeg"/><Relationship Id="rId5" Type="http://schemas.openxmlformats.org/officeDocument/2006/relationships/image" Target="../media/image6.png"/><Relationship Id="rId15" Type="http://schemas.openxmlformats.org/officeDocument/2006/relationships/image" Target="../media/image16.jpeg"/><Relationship Id="rId23" Type="http://schemas.openxmlformats.org/officeDocument/2006/relationships/image" Target="../media/image24.png"/><Relationship Id="rId28" Type="http://schemas.openxmlformats.org/officeDocument/2006/relationships/image" Target="../media/image29.jpeg"/><Relationship Id="rId36" Type="http://schemas.openxmlformats.org/officeDocument/2006/relationships/image" Target="../media/image37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31" Type="http://schemas.openxmlformats.org/officeDocument/2006/relationships/image" Target="../media/image32.jpeg"/><Relationship Id="rId4" Type="http://schemas.openxmlformats.org/officeDocument/2006/relationships/image" Target="../media/image5.gif"/><Relationship Id="rId9" Type="http://schemas.openxmlformats.org/officeDocument/2006/relationships/image" Target="../media/image10.jpeg"/><Relationship Id="rId14" Type="http://schemas.openxmlformats.org/officeDocument/2006/relationships/image" Target="../media/image15.jpeg"/><Relationship Id="rId22" Type="http://schemas.openxmlformats.org/officeDocument/2006/relationships/image" Target="../media/image23.jpeg"/><Relationship Id="rId27" Type="http://schemas.openxmlformats.org/officeDocument/2006/relationships/image" Target="../media/image28.jpeg"/><Relationship Id="rId30" Type="http://schemas.openxmlformats.org/officeDocument/2006/relationships/image" Target="../media/image31.jpeg"/><Relationship Id="rId35" Type="http://schemas.openxmlformats.org/officeDocument/2006/relationships/image" Target="../media/image36.png"/><Relationship Id="rId8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"/>
          <p:cNvSpPr txBox="1">
            <a:spLocks noGrp="1"/>
          </p:cNvSpPr>
          <p:nvPr>
            <p:ph type="title"/>
          </p:nvPr>
        </p:nvSpPr>
        <p:spPr>
          <a:xfrm>
            <a:off x="609600" y="2148840"/>
            <a:ext cx="10972800" cy="11192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Arial"/>
              <a:buNone/>
            </a:pPr>
            <a:r>
              <a:rPr lang="en-US" sz="4400" dirty="0"/>
              <a:t>Data Bootcamp: Wrap-up</a:t>
            </a:r>
            <a:endParaRPr sz="4400" dirty="0"/>
          </a:p>
        </p:txBody>
      </p:sp>
    </p:spTree>
    <p:extLst>
      <p:ext uri="{BB962C8B-B14F-4D97-AF65-F5344CB8AC3E}">
        <p14:creationId xmlns:p14="http://schemas.microsoft.com/office/powerpoint/2010/main" val="29980545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Google Shape;174;g15915369887_0_1">
            <a:extLst>
              <a:ext uri="{FF2B5EF4-FFF2-40B4-BE49-F238E27FC236}">
                <a16:creationId xmlns:a16="http://schemas.microsoft.com/office/drawing/2014/main" id="{763CB98F-59BC-6F1B-814E-6F996AA1A81A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fld id="{E50E7751-6F4B-4A48-A3C8-967BB2FFCD0C}" type="slidenum">
              <a:rPr lang="en-US" altLang="en-US" sz="1000">
                <a:solidFill>
                  <a:srgbClr val="191B1B"/>
                </a:solidFill>
              </a:rPr>
              <a:pPr/>
              <a:t>2</a:t>
            </a:fld>
            <a:endParaRPr lang="en-US" altLang="en-US" sz="1000">
              <a:solidFill>
                <a:srgbClr val="191B1B"/>
              </a:solidFill>
            </a:endParaRPr>
          </a:p>
        </p:txBody>
      </p:sp>
      <p:sp>
        <p:nvSpPr>
          <p:cNvPr id="32770" name="Google Shape;175;g15915369887_0_1">
            <a:extLst>
              <a:ext uri="{FF2B5EF4-FFF2-40B4-BE49-F238E27FC236}">
                <a16:creationId xmlns:a16="http://schemas.microsoft.com/office/drawing/2014/main" id="{6D474D47-4FA9-FF11-E56E-93E5FA5FF5E8}"/>
              </a:ext>
            </a:extLst>
          </p:cNvPr>
          <p:cNvSpPr txBox="1">
            <a:spLocks noGrp="1" noChangeArrowheads="1"/>
          </p:cNvSpPr>
          <p:nvPr>
            <p:ph type="title"/>
          </p:nvPr>
        </p:nvSpPr>
        <p:spPr>
          <a:xfrm>
            <a:off x="609600" y="330200"/>
            <a:ext cx="10972800" cy="533400"/>
          </a:xfrm>
          <a:solidFill>
            <a:schemeClr val="bg1"/>
          </a:solidFill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ED7700"/>
              </a:buClr>
              <a:buFont typeface="Arial" panose="020B0604020202020204" pitchFamily="34" charset="0"/>
              <a:buNone/>
            </a:pPr>
            <a:r>
              <a:rPr lang="en-US" altLang="en-US">
                <a:solidFill>
                  <a:srgbClr val="ED77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Agenda</a:t>
            </a:r>
          </a:p>
        </p:txBody>
      </p:sp>
      <p:graphicFrame>
        <p:nvGraphicFramePr>
          <p:cNvPr id="176" name="Google Shape;176;g15915369887_0_1">
            <a:extLst>
              <a:ext uri="{FF2B5EF4-FFF2-40B4-BE49-F238E27FC236}">
                <a16:creationId xmlns:a16="http://schemas.microsoft.com/office/drawing/2014/main" id="{20D607D8-8C61-AB6C-F1B3-41BC0577994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4525980"/>
              </p:ext>
            </p:extLst>
          </p:nvPr>
        </p:nvGraphicFramePr>
        <p:xfrm>
          <a:off x="609600" y="1172958"/>
          <a:ext cx="8866187" cy="936414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8280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381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8207">
                <a:tc>
                  <a:txBody>
                    <a:bodyPr/>
                    <a:lstStyle/>
                    <a:p>
                      <a:pPr marL="25400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300"/>
                        <a:buFont typeface="Arial"/>
                        <a:buNone/>
                      </a:pPr>
                      <a:r>
                        <a:rPr lang="en-US" sz="1900" u="none" strike="noStrike" cap="none" dirty="0">
                          <a:solidFill>
                            <a:srgbClr val="FFFFFF"/>
                          </a:solidFill>
                        </a:rPr>
                        <a:t>1</a:t>
                      </a:r>
                      <a:endParaRPr sz="1900" u="none" strike="noStrike" cap="none" dirty="0">
                        <a:solidFill>
                          <a:srgbClr val="FFFFFF"/>
                        </a:solidFill>
                      </a:endParaRPr>
                    </a:p>
                  </a:txBody>
                  <a:tcPr marL="148529" marR="247531" marT="0" marB="0" anchor="ctr">
                    <a:lnL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29870" marR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900" dirty="0">
                          <a:solidFill>
                            <a:schemeClr val="bg2"/>
                          </a:solidFill>
                        </a:rPr>
                        <a:t>Close Data Bootcamp</a:t>
                      </a:r>
                      <a:endParaRPr sz="1900" dirty="0">
                        <a:solidFill>
                          <a:schemeClr val="bg2"/>
                        </a:solidFill>
                      </a:endParaRPr>
                    </a:p>
                  </a:txBody>
                  <a:tcPr marL="0" marR="27501" marT="27500" marB="27500" anchor="ctr">
                    <a:lnL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1E0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8207">
                <a:tc>
                  <a:txBody>
                    <a:bodyPr/>
                    <a:lstStyle/>
                    <a:p>
                      <a:pPr marL="25400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300"/>
                        <a:buFont typeface="Arial"/>
                        <a:buNone/>
                      </a:pPr>
                      <a:r>
                        <a:rPr lang="en-US" sz="1900" u="none" strike="noStrike" cap="none" dirty="0">
                          <a:solidFill>
                            <a:srgbClr val="FFFFFF"/>
                          </a:solidFill>
                        </a:rPr>
                        <a:t>2</a:t>
                      </a:r>
                      <a:endParaRPr sz="1000" u="none" strike="noStrike" cap="none" dirty="0"/>
                    </a:p>
                  </a:txBody>
                  <a:tcPr marL="148529" marR="247531" marT="0" marB="0" anchor="ctr">
                    <a:lnL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2987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2300"/>
                        <a:buFont typeface="Arial"/>
                        <a:buNone/>
                      </a:pPr>
                      <a:r>
                        <a:rPr lang="en-US" sz="1900" u="none" strike="noStrike" cap="none" dirty="0">
                          <a:solidFill>
                            <a:schemeClr val="bg2"/>
                          </a:solidFill>
                          <a:latin typeface="Arial"/>
                          <a:cs typeface="Arial"/>
                        </a:rPr>
                        <a:t>Q&amp;A</a:t>
                      </a:r>
                    </a:p>
                  </a:txBody>
                  <a:tcPr marL="0" marR="27501" marT="27500" marB="27500" anchor="ctr">
                    <a:lnL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1E0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3">
          <a:extLst>
            <a:ext uri="{FF2B5EF4-FFF2-40B4-BE49-F238E27FC236}">
              <a16:creationId xmlns:a16="http://schemas.microsoft.com/office/drawing/2014/main" id="{602FD15B-09B4-CC00-A770-E09E2D3183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15915369887_0_30">
            <a:extLst>
              <a:ext uri="{FF2B5EF4-FFF2-40B4-BE49-F238E27FC236}">
                <a16:creationId xmlns:a16="http://schemas.microsoft.com/office/drawing/2014/main" id="{03A89B71-C078-CF1E-E519-CB66F5D34BD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09600" y="2651760"/>
            <a:ext cx="10658168" cy="777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</a:pPr>
            <a:r>
              <a:rPr lang="en-US" dirty="0"/>
              <a:t>Final Dashboards, Takeaways &amp; Next Steps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052589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15915369887_0_30"/>
          <p:cNvSpPr txBox="1">
            <a:spLocks noGrp="1"/>
          </p:cNvSpPr>
          <p:nvPr>
            <p:ph type="title"/>
          </p:nvPr>
        </p:nvSpPr>
        <p:spPr>
          <a:xfrm>
            <a:off x="609600" y="2651760"/>
            <a:ext cx="10972800" cy="77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</a:pPr>
            <a:r>
              <a:rPr lang="en-US" dirty="0"/>
              <a:t>Q&amp;A</a:t>
            </a:r>
            <a:endParaRPr dirty="0"/>
          </a:p>
        </p:txBody>
      </p:sp>
      <p:sp>
        <p:nvSpPr>
          <p:cNvPr id="305" name="Google Shape;305;g15915369887_0_30"/>
          <p:cNvSpPr txBox="1">
            <a:spLocks noGrp="1"/>
          </p:cNvSpPr>
          <p:nvPr>
            <p:ph type="body" idx="1"/>
          </p:nvPr>
        </p:nvSpPr>
        <p:spPr>
          <a:xfrm>
            <a:off x="609600" y="3429000"/>
            <a:ext cx="10972800" cy="66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>
                <a:solidFill>
                  <a:schemeClr val="accent1"/>
                </a:solidFill>
              </a:rPr>
              <a:t>Subhead</a:t>
            </a:r>
            <a:endParaRPr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3602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Google Shape;216;p37">
            <a:extLst>
              <a:ext uri="{FF2B5EF4-FFF2-40B4-BE49-F238E27FC236}">
                <a16:creationId xmlns:a16="http://schemas.microsoft.com/office/drawing/2014/main" id="{67D51B3F-DA02-AD87-9269-F61D03A2F0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9313" y="2430463"/>
            <a:ext cx="8229600" cy="90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6000"/>
              <a:buFont typeface="Arimo" panose="020B0604020202020204" pitchFamily="34" charset="0"/>
              <a:buNone/>
            </a:pPr>
            <a:r>
              <a:rPr lang="en-US" altLang="en-US" sz="6000" b="1">
                <a:solidFill>
                  <a:srgbClr val="FFFFFF"/>
                </a:solidFill>
                <a:latin typeface="Arimo" panose="020B0604020202020204" pitchFamily="34" charset="0"/>
                <a:sym typeface="Arimo" panose="020B0604020202020204" pitchFamily="34" charset="0"/>
              </a:rPr>
              <a:t>Thank you</a:t>
            </a:r>
            <a:endParaRPr lang="en-US" altLang="en-US"/>
          </a:p>
        </p:txBody>
      </p:sp>
      <p:sp>
        <p:nvSpPr>
          <p:cNvPr id="217" name="Google Shape;217;p37">
            <a:extLst>
              <a:ext uri="{FF2B5EF4-FFF2-40B4-BE49-F238E27FC236}">
                <a16:creationId xmlns:a16="http://schemas.microsoft.com/office/drawing/2014/main" id="{0949ABCD-77BD-7646-9342-5BD8C1FE5FF1}"/>
              </a:ext>
            </a:extLst>
          </p:cNvPr>
          <p:cNvSpPr txBox="1"/>
          <p:nvPr/>
        </p:nvSpPr>
        <p:spPr>
          <a:xfrm>
            <a:off x="6373813" y="2659063"/>
            <a:ext cx="8229600" cy="668337"/>
          </a:xfrm>
          <a:prstGeom prst="rect">
            <a:avLst/>
          </a:prstGeom>
          <a:noFill/>
          <a:ln>
            <a:noFill/>
          </a:ln>
        </p:spPr>
        <p:txBody>
          <a:bodyPr spcFirstLastPara="1" lIns="91425" tIns="45700" rIns="91425" bIns="4570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None/>
              <a:defRPr/>
            </a:pPr>
            <a:r>
              <a:rPr lang="en-US" sz="2400" kern="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To learn more, please visit </a:t>
            </a:r>
            <a:endParaRPr kern="0">
              <a:latin typeface="Arial"/>
              <a:ea typeface="Arial"/>
              <a:cs typeface="Arial"/>
              <a:sym typeface="Arial"/>
            </a:endParaRPr>
          </a:p>
          <a:p>
            <a:pPr eaLnBrk="1" fontAlgn="auto" hangingPunct="1">
              <a:spcBef>
                <a:spcPts val="48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Arial"/>
              <a:buNone/>
              <a:defRPr/>
            </a:pPr>
            <a:r>
              <a:rPr lang="en-US" sz="2400" kern="0">
                <a:solidFill>
                  <a:schemeClr val="accent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www.cgap.org/microfinance</a:t>
            </a:r>
            <a:r>
              <a:rPr lang="en-US" sz="2400" kern="0">
                <a:solidFill>
                  <a:schemeClr val="accent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endParaRPr kern="0">
              <a:latin typeface="Arial"/>
              <a:ea typeface="Arial"/>
              <a:cs typeface="Arial"/>
              <a:sym typeface="Arial"/>
            </a:endParaRPr>
          </a:p>
          <a:p>
            <a:pPr eaLnBrk="1" fontAlgn="auto" hangingPunct="1"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/>
            </a:pPr>
            <a:endParaRPr sz="3200" kern="0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  <a:p>
            <a:pPr eaLnBrk="1" fontAlgn="auto" hangingPunct="1"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/>
            </a:pPr>
            <a:endParaRPr sz="3200" kern="0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9571" name="Google Shape;218;p37">
            <a:extLst>
              <a:ext uri="{FF2B5EF4-FFF2-40B4-BE49-F238E27FC236}">
                <a16:creationId xmlns:a16="http://schemas.microsoft.com/office/drawing/2014/main" id="{16257A30-05F7-3FCB-149C-720D5905A92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38875" y="2659063"/>
            <a:ext cx="0" cy="2709862"/>
          </a:xfrm>
          <a:prstGeom prst="straightConnector1">
            <a:avLst/>
          </a:prstGeom>
          <a:noFill/>
          <a:ln w="9525">
            <a:solidFill>
              <a:srgbClr val="FFFFFF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Google Shape;224;p40">
            <a:extLst>
              <a:ext uri="{FF2B5EF4-FFF2-40B4-BE49-F238E27FC236}">
                <a16:creationId xmlns:a16="http://schemas.microsoft.com/office/drawing/2014/main" id="{501B5DFE-4EB1-4D4E-3F7B-1E03E3FD6C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44113" y="6640513"/>
            <a:ext cx="3465512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ts val="800"/>
            </a:pPr>
            <a:r>
              <a:rPr lang="en-US" altLang="en-US" sz="800">
                <a:solidFill>
                  <a:srgbClr val="BBB8B3"/>
                </a:solidFill>
              </a:rPr>
              <a:t>CGAP MEMBERS AS OF SEPTEMBER 2022</a:t>
            </a:r>
            <a:endParaRPr lang="en-US" altLang="en-US"/>
          </a:p>
        </p:txBody>
      </p:sp>
      <p:grpSp>
        <p:nvGrpSpPr>
          <p:cNvPr id="111618" name="Google Shape;225;p40">
            <a:extLst>
              <a:ext uri="{FF2B5EF4-FFF2-40B4-BE49-F238E27FC236}">
                <a16:creationId xmlns:a16="http://schemas.microsoft.com/office/drawing/2014/main" id="{31BA42A8-42C2-A507-42B4-8688542A3969}"/>
              </a:ext>
            </a:extLst>
          </p:cNvPr>
          <p:cNvGrpSpPr>
            <a:grpSpLocks/>
          </p:cNvGrpSpPr>
          <p:nvPr/>
        </p:nvGrpSpPr>
        <p:grpSpPr bwMode="auto">
          <a:xfrm>
            <a:off x="147638" y="1071563"/>
            <a:ext cx="11817350" cy="5414962"/>
            <a:chOff x="173298" y="1043607"/>
            <a:chExt cx="11816652" cy="5415177"/>
          </a:xfrm>
        </p:grpSpPr>
        <p:pic>
          <p:nvPicPr>
            <p:cNvPr id="111619" name="Google Shape;226;p40" descr="Netherlands logo">
              <a:extLst>
                <a:ext uri="{FF2B5EF4-FFF2-40B4-BE49-F238E27FC236}">
                  <a16:creationId xmlns:a16="http://schemas.microsoft.com/office/drawing/2014/main" id="{8A8C6938-E648-4E73-6FE7-EB93F724C130}"/>
                </a:ext>
              </a:extLst>
            </p:cNvPr>
            <p:cNvPicPr preferRelativeResize="0"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78012" y="4875490"/>
              <a:ext cx="1357355" cy="520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1620" name="Google Shape;227;p40" descr="Gates Foundation logo">
              <a:extLst>
                <a:ext uri="{FF2B5EF4-FFF2-40B4-BE49-F238E27FC236}">
                  <a16:creationId xmlns:a16="http://schemas.microsoft.com/office/drawing/2014/main" id="{0E02FA80-CD9D-83EB-EAAF-1775F4AF42DE}"/>
                </a:ext>
              </a:extLst>
            </p:cNvPr>
            <p:cNvPicPr preferRelativeResize="0"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1189" y="1164352"/>
              <a:ext cx="1333011" cy="3299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1621" name="Google Shape;228;p40" descr="SIDA logo">
              <a:extLst>
                <a:ext uri="{FF2B5EF4-FFF2-40B4-BE49-F238E27FC236}">
                  <a16:creationId xmlns:a16="http://schemas.microsoft.com/office/drawing/2014/main" id="{62CCE87E-DB6F-901F-3779-BBBD90FD07DD}"/>
                </a:ext>
              </a:extLst>
            </p:cNvPr>
            <p:cNvPicPr preferRelativeResize="0"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67514" y="4982687"/>
              <a:ext cx="837756" cy="305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1622" name="Google Shape;229;p40" descr="http://www.cgap.org/sites/default/files/Norad.gif">
              <a:extLst>
                <a:ext uri="{FF2B5EF4-FFF2-40B4-BE49-F238E27FC236}">
                  <a16:creationId xmlns:a16="http://schemas.microsoft.com/office/drawing/2014/main" id="{4BB3EDEE-E56D-809E-B18C-0012AE6192B8}"/>
                </a:ext>
              </a:extLst>
            </p:cNvPr>
            <p:cNvPicPr preferRelativeResize="0"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1394" y="6042998"/>
              <a:ext cx="839942" cy="351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1623" name="Google Shape;230;p40" descr="Global Affairs Canada logo">
              <a:extLst>
                <a:ext uri="{FF2B5EF4-FFF2-40B4-BE49-F238E27FC236}">
                  <a16:creationId xmlns:a16="http://schemas.microsoft.com/office/drawing/2014/main" id="{6C401854-29DE-E0AF-A24F-24CA3B116479}"/>
                </a:ext>
              </a:extLst>
            </p:cNvPr>
            <p:cNvPicPr preferRelativeResize="0"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34551" y="2128152"/>
              <a:ext cx="1347136" cy="256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1624" name="Google Shape;231;p40" descr="UNCDF logo">
              <a:extLst>
                <a:ext uri="{FF2B5EF4-FFF2-40B4-BE49-F238E27FC236}">
                  <a16:creationId xmlns:a16="http://schemas.microsoft.com/office/drawing/2014/main" id="{523D292B-A918-5F1C-F710-469AE47F70F4}"/>
                </a:ext>
              </a:extLst>
            </p:cNvPr>
            <p:cNvPicPr preferRelativeResize="0"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51771" y="5871354"/>
              <a:ext cx="548640" cy="584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1625" name="Google Shape;232;p40" descr="KfW logo">
              <a:extLst>
                <a:ext uri="{FF2B5EF4-FFF2-40B4-BE49-F238E27FC236}">
                  <a16:creationId xmlns:a16="http://schemas.microsoft.com/office/drawing/2014/main" id="{A33E00BF-AB57-7E64-62CA-B4BB0343597D}"/>
                </a:ext>
              </a:extLst>
            </p:cNvPr>
            <p:cNvPicPr preferRelativeResize="0"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8526" y="3892061"/>
              <a:ext cx="700387" cy="418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1626" name="Google Shape;233;p40" descr="AfDB logo">
              <a:extLst>
                <a:ext uri="{FF2B5EF4-FFF2-40B4-BE49-F238E27FC236}">
                  <a16:creationId xmlns:a16="http://schemas.microsoft.com/office/drawing/2014/main" id="{C198B863-1499-2086-7099-AF8F74D0865F}"/>
                </a:ext>
              </a:extLst>
            </p:cNvPr>
            <p:cNvPicPr preferRelativeResize="0"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826" y="1064916"/>
              <a:ext cx="969323" cy="5288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1627" name="Google Shape;234;p40">
              <a:extLst>
                <a:ext uri="{FF2B5EF4-FFF2-40B4-BE49-F238E27FC236}">
                  <a16:creationId xmlns:a16="http://schemas.microsoft.com/office/drawing/2014/main" id="{E2B11F5E-7332-33FC-4007-E951F45D6DEA}"/>
                </a:ext>
              </a:extLst>
            </p:cNvPr>
            <p:cNvPicPr preferRelativeResize="0"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3298" y="4922765"/>
              <a:ext cx="1847696" cy="425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1628" name="Google Shape;235;p40" descr="Luxembourg logo">
              <a:extLst>
                <a:ext uri="{FF2B5EF4-FFF2-40B4-BE49-F238E27FC236}">
                  <a16:creationId xmlns:a16="http://schemas.microsoft.com/office/drawing/2014/main" id="{F69D3170-07DD-3478-1A52-091EF33942EB}"/>
                </a:ext>
              </a:extLst>
            </p:cNvPr>
            <p:cNvPicPr preferRelativeResize="0"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73047" y="3918555"/>
              <a:ext cx="1578368" cy="365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1629" name="Google Shape;236;p40" descr="FMO logo">
              <a:extLst>
                <a:ext uri="{FF2B5EF4-FFF2-40B4-BE49-F238E27FC236}">
                  <a16:creationId xmlns:a16="http://schemas.microsoft.com/office/drawing/2014/main" id="{05D84912-0626-B395-33CC-247D316DCE72}"/>
                </a:ext>
              </a:extLst>
            </p:cNvPr>
            <p:cNvPicPr preferRelativeResize="0"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94053" y="4828190"/>
              <a:ext cx="614775" cy="61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1630" name="Google Shape;237;p40" descr="USAID logo">
              <a:extLst>
                <a:ext uri="{FF2B5EF4-FFF2-40B4-BE49-F238E27FC236}">
                  <a16:creationId xmlns:a16="http://schemas.microsoft.com/office/drawing/2014/main" id="{1ACCB24D-0959-FD38-301A-5AEC1F91D017}"/>
                </a:ext>
              </a:extLst>
            </p:cNvPr>
            <p:cNvPicPr preferRelativeResize="0"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09790" y="5978554"/>
              <a:ext cx="1280160" cy="480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1631" name="Google Shape;238;p40" descr="World Bank Logo">
              <a:extLst>
                <a:ext uri="{FF2B5EF4-FFF2-40B4-BE49-F238E27FC236}">
                  <a16:creationId xmlns:a16="http://schemas.microsoft.com/office/drawing/2014/main" id="{9DFAE51B-22BC-2802-2354-EFB880C6DE95}"/>
                </a:ext>
              </a:extLst>
            </p:cNvPr>
            <p:cNvPicPr preferRelativeResize="0"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6909" y="6075664"/>
              <a:ext cx="1418127" cy="2860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1632" name="Google Shape;239;p40" descr="UNDP logo">
              <a:extLst>
                <a:ext uri="{FF2B5EF4-FFF2-40B4-BE49-F238E27FC236}">
                  <a16:creationId xmlns:a16="http://schemas.microsoft.com/office/drawing/2014/main" id="{7E9DEF66-6086-5CDB-8D9F-80959849C87E}"/>
                </a:ext>
              </a:extLst>
            </p:cNvPr>
            <p:cNvPicPr preferRelativeResize="0"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55984" y="5853467"/>
              <a:ext cx="298235" cy="602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1633" name="Google Shape;240;p40" descr="IDB Lab">
              <a:extLst>
                <a:ext uri="{FF2B5EF4-FFF2-40B4-BE49-F238E27FC236}">
                  <a16:creationId xmlns:a16="http://schemas.microsoft.com/office/drawing/2014/main" id="{639A19F0-FF85-7689-2858-A6A03B04AE49}"/>
                </a:ext>
              </a:extLst>
            </p:cNvPr>
            <p:cNvPicPr preferRelativeResize="0"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89399" y="2047707"/>
              <a:ext cx="1532692" cy="4270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1634" name="Google Shape;241;p40" descr="A picture containing object&#10;&#10;Description generated with high confidence">
              <a:extLst>
                <a:ext uri="{FF2B5EF4-FFF2-40B4-BE49-F238E27FC236}">
                  <a16:creationId xmlns:a16="http://schemas.microsoft.com/office/drawing/2014/main" id="{4028E246-0842-58DA-B5CF-064856040579}"/>
                </a:ext>
              </a:extLst>
            </p:cNvPr>
            <p:cNvPicPr preferRelativeResize="0"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9680" y="4812358"/>
              <a:ext cx="1239646" cy="646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1635" name="Google Shape;242;p40" descr="BMZ logo">
              <a:extLst>
                <a:ext uri="{FF2B5EF4-FFF2-40B4-BE49-F238E27FC236}">
                  <a16:creationId xmlns:a16="http://schemas.microsoft.com/office/drawing/2014/main" id="{60E36A68-2ECA-8CF3-0E70-177EB38A41A1}"/>
                </a:ext>
              </a:extLst>
            </p:cNvPr>
            <p:cNvPicPr preferRelativeResize="0"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41078" y="1998268"/>
              <a:ext cx="1201434" cy="588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1636" name="Google Shape;243;p40" descr="Denmark logo">
              <a:extLst>
                <a:ext uri="{FF2B5EF4-FFF2-40B4-BE49-F238E27FC236}">
                  <a16:creationId xmlns:a16="http://schemas.microsoft.com/office/drawing/2014/main" id="{9D735E5F-3889-4580-418A-69F89F9698A8}"/>
                </a:ext>
              </a:extLst>
            </p:cNvPr>
            <p:cNvPicPr preferRelativeResize="0"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22967" y="1096555"/>
              <a:ext cx="1530396" cy="465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1637" name="Google Shape;244;p40" descr="AFD logo">
              <a:extLst>
                <a:ext uri="{FF2B5EF4-FFF2-40B4-BE49-F238E27FC236}">
                  <a16:creationId xmlns:a16="http://schemas.microsoft.com/office/drawing/2014/main" id="{956AFD02-E63F-033C-4D32-D652EE3B4014}"/>
                </a:ext>
              </a:extLst>
            </p:cNvPr>
            <p:cNvPicPr preferRelativeResize="0"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4948" y="1055108"/>
              <a:ext cx="548442" cy="548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1638" name="Google Shape;245;p40" descr="IFAD logo">
              <a:extLst>
                <a:ext uri="{FF2B5EF4-FFF2-40B4-BE49-F238E27FC236}">
                  <a16:creationId xmlns:a16="http://schemas.microsoft.com/office/drawing/2014/main" id="{7E0C8F77-32C3-2B5A-3310-F2F0D0672895}"/>
                </a:ext>
              </a:extLst>
            </p:cNvPr>
            <p:cNvPicPr preferRelativeResize="0"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3463" y="2899302"/>
              <a:ext cx="945000" cy="483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1639" name="Google Shape;246;p40">
              <a:extLst>
                <a:ext uri="{FF2B5EF4-FFF2-40B4-BE49-F238E27FC236}">
                  <a16:creationId xmlns:a16="http://schemas.microsoft.com/office/drawing/2014/main" id="{A132AF51-3DBF-0253-35D7-D2FE45C25E33}"/>
                </a:ext>
              </a:extLst>
            </p:cNvPr>
            <p:cNvPicPr preferRelativeResize="0"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66990" y="3718836"/>
              <a:ext cx="822960" cy="764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1640" name="Google Shape;247;p40" descr="http://www.cgap.org/sites/default/files/UKaid.jpeg">
              <a:extLst>
                <a:ext uri="{FF2B5EF4-FFF2-40B4-BE49-F238E27FC236}">
                  <a16:creationId xmlns:a16="http://schemas.microsoft.com/office/drawing/2014/main" id="{1141F5DB-463E-0086-A3FC-6F4946FC48C4}"/>
                </a:ext>
              </a:extLst>
            </p:cNvPr>
            <p:cNvPicPr preferRelativeResize="0">
              <a:picLocks noChangeAspect="1" noChangeArrowheads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0609" y="5942852"/>
              <a:ext cx="465589" cy="513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1641" name="Google Shape;248;p40" descr="EU Flag">
              <a:extLst>
                <a:ext uri="{FF2B5EF4-FFF2-40B4-BE49-F238E27FC236}">
                  <a16:creationId xmlns:a16="http://schemas.microsoft.com/office/drawing/2014/main" id="{58C5963C-403E-F850-D29F-E762FD296854}"/>
                </a:ext>
              </a:extLst>
            </p:cNvPr>
            <p:cNvPicPr preferRelativeResize="0">
              <a:picLocks noChangeAspect="1" noChangeArrowheads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195" y="2037753"/>
              <a:ext cx="561496" cy="379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1642" name="Google Shape;249;p40" descr="IFC logo">
              <a:extLst>
                <a:ext uri="{FF2B5EF4-FFF2-40B4-BE49-F238E27FC236}">
                  <a16:creationId xmlns:a16="http://schemas.microsoft.com/office/drawing/2014/main" id="{76B9FA58-1CCC-0DC2-F164-47ECF29CD85D}"/>
                </a:ext>
              </a:extLst>
            </p:cNvPr>
            <p:cNvPicPr preferRelativeResize="0">
              <a:picLocks noChangeAspect="1" noChangeArrowheads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6671" y="3012952"/>
              <a:ext cx="1443039" cy="256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1643" name="Google Shape;250;p40">
              <a:extLst>
                <a:ext uri="{FF2B5EF4-FFF2-40B4-BE49-F238E27FC236}">
                  <a16:creationId xmlns:a16="http://schemas.microsoft.com/office/drawing/2014/main" id="{C64411D6-C691-F980-CBF8-A7BB213ACCD3}"/>
                </a:ext>
              </a:extLst>
            </p:cNvPr>
            <p:cNvPicPr preferRelativeResize="0">
              <a:picLocks noChangeAspect="1" noChangeArrowheads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82216" y="2984308"/>
              <a:ext cx="1279456" cy="313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1644" name="Google Shape;251;p40" descr="EIB logo">
              <a:extLst>
                <a:ext uri="{FF2B5EF4-FFF2-40B4-BE49-F238E27FC236}">
                  <a16:creationId xmlns:a16="http://schemas.microsoft.com/office/drawing/2014/main" id="{10916AB3-111B-E38C-43A9-4730826572BC}"/>
                </a:ext>
              </a:extLst>
            </p:cNvPr>
            <p:cNvPicPr preferRelativeResize="0"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42404" y="2099514"/>
              <a:ext cx="890961" cy="379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1645" name="Google Shape;252;p40" descr="IKFU Logo">
              <a:extLst>
                <a:ext uri="{FF2B5EF4-FFF2-40B4-BE49-F238E27FC236}">
                  <a16:creationId xmlns:a16="http://schemas.microsoft.com/office/drawing/2014/main" id="{86CEEBE9-DF70-6C21-7B6B-A27731C83805}"/>
                </a:ext>
              </a:extLst>
            </p:cNvPr>
            <p:cNvPicPr preferRelativeResize="0"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996" y="3032282"/>
              <a:ext cx="1435922" cy="2178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1646" name="Google Shape;253;p40" descr="GIZ logo">
              <a:extLst>
                <a:ext uri="{FF2B5EF4-FFF2-40B4-BE49-F238E27FC236}">
                  <a16:creationId xmlns:a16="http://schemas.microsoft.com/office/drawing/2014/main" id="{914A2A2B-F4B9-99D1-E8D9-487603F7D1EC}"/>
                </a:ext>
              </a:extLst>
            </p:cNvPr>
            <p:cNvPicPr preferRelativeResize="0">
              <a:picLocks noChangeAspect="1" noChangeArrowheads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225" y="2038024"/>
              <a:ext cx="576613" cy="490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1647" name="Google Shape;254;p40" descr="Swiss Agency for Development">
              <a:extLst>
                <a:ext uri="{FF2B5EF4-FFF2-40B4-BE49-F238E27FC236}">
                  <a16:creationId xmlns:a16="http://schemas.microsoft.com/office/drawing/2014/main" id="{B2B74E83-6F95-1AEE-7423-4AB8962BEABE}"/>
                </a:ext>
              </a:extLst>
            </p:cNvPr>
            <p:cNvPicPr preferRelativeResize="0">
              <a:picLocks noChangeAspect="1" noChangeArrowheads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63954" y="4898887"/>
              <a:ext cx="1047853" cy="4733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1648" name="Google Shape;255;p40">
              <a:extLst>
                <a:ext uri="{FF2B5EF4-FFF2-40B4-BE49-F238E27FC236}">
                  <a16:creationId xmlns:a16="http://schemas.microsoft.com/office/drawing/2014/main" id="{9085C598-67ED-BF88-D00A-BF9F5545A7B7}"/>
                </a:ext>
              </a:extLst>
            </p:cNvPr>
            <p:cNvPicPr preferRelativeResize="0">
              <a:picLocks noChangeAspect="1" noChangeArrowheads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83740" y="3992439"/>
              <a:ext cx="1554480" cy="217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1649" name="Google Shape;256;p40" descr="Japan flag">
              <a:extLst>
                <a:ext uri="{FF2B5EF4-FFF2-40B4-BE49-F238E27FC236}">
                  <a16:creationId xmlns:a16="http://schemas.microsoft.com/office/drawing/2014/main" id="{E4538C62-9263-C17D-3E28-D5008A81FA71}"/>
                </a:ext>
              </a:extLst>
            </p:cNvPr>
            <p:cNvPicPr preferRelativeResize="0">
              <a:picLocks noChangeAspect="1" noChangeArrowheads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45425" y="2917668"/>
              <a:ext cx="759671" cy="497874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1650" name="Google Shape;257;p40">
              <a:extLst>
                <a:ext uri="{FF2B5EF4-FFF2-40B4-BE49-F238E27FC236}">
                  <a16:creationId xmlns:a16="http://schemas.microsoft.com/office/drawing/2014/main" id="{CF3515A0-B1C7-317A-5E74-D3BF72E38A01}"/>
                </a:ext>
              </a:extLst>
            </p:cNvPr>
            <p:cNvPicPr preferRelativeResize="0">
              <a:picLocks noChangeAspect="1" noChangeArrowheads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851" t="20248" r="17178" b="20615"/>
            <a:stretch>
              <a:fillRect/>
            </a:stretch>
          </p:blipFill>
          <p:spPr bwMode="auto">
            <a:xfrm>
              <a:off x="11088847" y="2930474"/>
              <a:ext cx="822960" cy="421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1651" name="Google Shape;258;p40" descr="A picture containing night sky&#10;&#10;Description automatically generated">
              <a:extLst>
                <a:ext uri="{FF2B5EF4-FFF2-40B4-BE49-F238E27FC236}">
                  <a16:creationId xmlns:a16="http://schemas.microsoft.com/office/drawing/2014/main" id="{43218C8F-3685-03F6-8D7A-A14278203796}"/>
                </a:ext>
              </a:extLst>
            </p:cNvPr>
            <p:cNvPicPr preferRelativeResize="0">
              <a:picLocks noChangeAspect="1" noChangeArrowheads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86242" y="3965638"/>
              <a:ext cx="1645920" cy="271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1652" name="Google Shape;259;p40" descr="Logo, company name&#10;&#10;Description automatically generated">
              <a:extLst>
                <a:ext uri="{FF2B5EF4-FFF2-40B4-BE49-F238E27FC236}">
                  <a16:creationId xmlns:a16="http://schemas.microsoft.com/office/drawing/2014/main" id="{FB30ED33-EFA7-24A6-958B-AE6FE2DF04ED}"/>
                </a:ext>
              </a:extLst>
            </p:cNvPr>
            <p:cNvPicPr preferRelativeResize="0">
              <a:picLocks noChangeAspect="1" noChangeArrowheads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1999" y="1043607"/>
              <a:ext cx="1693168" cy="571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GAP Color 2018">
      <a:dk1>
        <a:srgbClr val="6C6463"/>
      </a:dk1>
      <a:lt1>
        <a:srgbClr val="FFFFFF"/>
      </a:lt1>
      <a:dk2>
        <a:srgbClr val="000000"/>
      </a:dk2>
      <a:lt2>
        <a:srgbClr val="CFCDC9"/>
      </a:lt2>
      <a:accent1>
        <a:srgbClr val="003A49"/>
      </a:accent1>
      <a:accent2>
        <a:srgbClr val="00948F"/>
      </a:accent2>
      <a:accent3>
        <a:srgbClr val="17A627"/>
      </a:accent3>
      <a:accent4>
        <a:srgbClr val="ED7700"/>
      </a:accent4>
      <a:accent5>
        <a:srgbClr val="FFB718"/>
      </a:accent5>
      <a:accent6>
        <a:srgbClr val="C3D500"/>
      </a:accent6>
      <a:hlink>
        <a:srgbClr val="689FCF"/>
      </a:hlink>
      <a:folHlink>
        <a:srgbClr val="33201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43130C983C27547A8665D36E4897842" ma:contentTypeVersion="17" ma:contentTypeDescription="Crée un document." ma:contentTypeScope="" ma:versionID="d603a3f73d9dc8bc8fc2a79d75ef754e">
  <xsd:schema xmlns:xsd="http://www.w3.org/2001/XMLSchema" xmlns:xs="http://www.w3.org/2001/XMLSchema" xmlns:p="http://schemas.microsoft.com/office/2006/metadata/properties" xmlns:ns2="5db7da12-e561-44f9-98ee-8a06c6ad4796" xmlns:ns3="58a5be2a-df2e-4e7a-9248-f3f9aadc3453" xmlns:ns4="3e02667f-0271-471b-bd6e-11a2e16def1d" targetNamespace="http://schemas.microsoft.com/office/2006/metadata/properties" ma:root="true" ma:fieldsID="34ef94dfb637fdd79ca0b6178492e1ae" ns2:_="" ns3:_="" ns4:_="">
    <xsd:import namespace="5db7da12-e561-44f9-98ee-8a06c6ad4796"/>
    <xsd:import namespace="58a5be2a-df2e-4e7a-9248-f3f9aadc3453"/>
    <xsd:import namespace="3e02667f-0271-471b-bd6e-11a2e16def1d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b7da12-e561-44f9-98ee-8a06c6ad479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a5be2a-df2e-4e7a-9248-f3f9aadc345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Balises d’images" ma:readOnly="false" ma:fieldId="{5cf76f15-5ced-4ddc-b409-7134ff3c332f}" ma:taxonomyMulti="true" ma:sspId="2a6c10d7-b926-4fc0-945e-3cbf5049f6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e02667f-0271-471b-bd6e-11a2e16def1d" elementFormDefault="qualified">
    <xsd:import namespace="http://schemas.microsoft.com/office/2006/documentManagement/types"/>
    <xsd:import namespace="http://schemas.microsoft.com/office/infopath/2007/PartnerControls"/>
    <xsd:element name="TaxCatchAll" ma:index="22" nillable="true" ma:displayName="Taxonomy Catch All Column" ma:hidden="true" ma:list="{a80a20a4-5926-4236-a415-169d50d52349}" ma:internalName="TaxCatchAll" ma:showField="CatchAllData" ma:web="5db7da12-e561-44f9-98ee-8a06c6ad479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8a5be2a-df2e-4e7a-9248-f3f9aadc3453">
      <Terms xmlns="http://schemas.microsoft.com/office/infopath/2007/PartnerControls"/>
    </lcf76f155ced4ddcb4097134ff3c332f>
    <TaxCatchAll xmlns="3e02667f-0271-471b-bd6e-11a2e16def1d" xsi:nil="true"/>
    <SharedWithUsers xmlns="5db7da12-e561-44f9-98ee-8a06c6ad4796">
      <UserInfo>
        <DisplayName>Isabelle Agnes Barres</DisplayName>
        <AccountId>112</AccountId>
        <AccountType/>
      </UserInfo>
      <UserInfo>
        <DisplayName>Ivo Jenik</DisplayName>
        <AccountId>16</AccountId>
        <AccountType/>
      </UserInfo>
      <UserInfo>
        <DisplayName>Khin Moet Moet Nyein</DisplayName>
        <AccountId>559</AccountId>
        <AccountType/>
      </UserInfo>
      <UserInfo>
        <DisplayName>Mark Flaming</DisplayName>
        <AccountId>268</AccountId>
        <AccountType/>
      </UserInfo>
      <UserInfo>
        <DisplayName>Pedro Xavier Faz de los Santos</DisplayName>
        <AccountId>13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0ED42842-D4A4-48CF-BC5D-CBAD73E093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2FC5427-6611-4E2D-B4E3-83E67555C771}"/>
</file>

<file path=customXml/itemProps3.xml><?xml version="1.0" encoding="utf-8"?>
<ds:datastoreItem xmlns:ds="http://schemas.openxmlformats.org/officeDocument/2006/customXml" ds:itemID="{39F51EEA-58E3-4888-BCB3-8D8C0A786786}">
  <ds:schemaRefs>
    <ds:schemaRef ds:uri="3e02667f-0271-471b-bd6e-11a2e16def1d"/>
    <ds:schemaRef ds:uri="58a5be2a-df2e-4e7a-9248-f3f9aadc3453"/>
    <ds:schemaRef ds:uri="5db7da12-e561-44f9-98ee-8a06c6ad4796"/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927</TotalTime>
  <Words>52</Words>
  <Application>Microsoft Macintosh PowerPoint</Application>
  <PresentationFormat>Widescreen</PresentationFormat>
  <Paragraphs>16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Arimo</vt:lpstr>
      <vt:lpstr>Arial</vt:lpstr>
      <vt:lpstr>Helvetica Neue</vt:lpstr>
      <vt:lpstr>Calibri</vt:lpstr>
      <vt:lpstr>Office Theme</vt:lpstr>
      <vt:lpstr>Data Bootcamp: Wrap-up</vt:lpstr>
      <vt:lpstr>Agenda</vt:lpstr>
      <vt:lpstr>Final Dashboards, Takeaways &amp; Next Steps</vt:lpstr>
      <vt:lpstr>Q&amp;A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Community of Practice: Data Bootcamp</dc:title>
  <dc:creator>Michael Rizzo</dc:creator>
  <cp:lastModifiedBy>Isabelle Barres</cp:lastModifiedBy>
  <cp:revision>52</cp:revision>
  <dcterms:created xsi:type="dcterms:W3CDTF">2017-09-13T16:31:41Z</dcterms:created>
  <dcterms:modified xsi:type="dcterms:W3CDTF">2024-10-08T18:05:43Z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0x010100743130C983C27547A8665D36E4897842</vt:lpwstr>
  </property>
  <property fmtid="{D5CDD505-2E9C-101B-9397-08002B2CF9AE}" pid="3" name="AuthorIds_UIVersion_1536">
    <vt:lpwstr>53</vt:lpwstr>
  </property>
  <property fmtid="{D5CDD505-2E9C-101B-9397-08002B2CF9AE}" pid="4" name="MediaServiceImageTags">
    <vt:lpwstr/>
  </property>
</Properties>
</file>