
<file path=[Content_Types].xml><?xml version="1.0" encoding="utf-8"?>
<Types xmlns="http://schemas.openxmlformats.org/package/2006/content-types">
  <Default Extension="fntdata" ContentType="application/x-fontdata"/>
  <Default Extension="gif" ContentType="image/gi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embedTrueTypeFonts="1" saveSubsetFonts="1" autoCompressPictures="0">
  <p:sldMasterIdLst>
    <p:sldMasterId id="2147483648" r:id="rId4"/>
  </p:sldMasterIdLst>
  <p:notesMasterIdLst>
    <p:notesMasterId r:id="rId39"/>
  </p:notesMasterIdLst>
  <p:sldIdLst>
    <p:sldId id="9262" r:id="rId5"/>
    <p:sldId id="9263" r:id="rId6"/>
    <p:sldId id="9264" r:id="rId7"/>
    <p:sldId id="9271" r:id="rId8"/>
    <p:sldId id="261" r:id="rId9"/>
    <p:sldId id="9272" r:id="rId10"/>
    <p:sldId id="9276" r:id="rId11"/>
    <p:sldId id="264" r:id="rId12"/>
    <p:sldId id="9277" r:id="rId13"/>
    <p:sldId id="9278" r:id="rId14"/>
    <p:sldId id="270" r:id="rId15"/>
    <p:sldId id="9279" r:id="rId16"/>
    <p:sldId id="9280" r:id="rId17"/>
    <p:sldId id="267" r:id="rId18"/>
    <p:sldId id="9281" r:id="rId19"/>
    <p:sldId id="9282" r:id="rId20"/>
    <p:sldId id="273" r:id="rId21"/>
    <p:sldId id="274" r:id="rId22"/>
    <p:sldId id="275" r:id="rId23"/>
    <p:sldId id="276" r:id="rId24"/>
    <p:sldId id="277" r:id="rId25"/>
    <p:sldId id="278" r:id="rId26"/>
    <p:sldId id="279" r:id="rId27"/>
    <p:sldId id="280" r:id="rId28"/>
    <p:sldId id="281" r:id="rId29"/>
    <p:sldId id="282" r:id="rId30"/>
    <p:sldId id="283" r:id="rId31"/>
    <p:sldId id="284" r:id="rId32"/>
    <p:sldId id="285" r:id="rId33"/>
    <p:sldId id="286" r:id="rId34"/>
    <p:sldId id="288" r:id="rId35"/>
    <p:sldId id="9261" r:id="rId36"/>
    <p:sldId id="290" r:id="rId37"/>
    <p:sldId id="289" r:id="rId38"/>
  </p:sldIdLst>
  <p:sldSz cx="12192000" cy="6858000"/>
  <p:notesSz cx="6858000" cy="9144000"/>
  <p:embeddedFontLst>
    <p:embeddedFont>
      <p:font typeface="Arimo" panose="020B0604020202020204" pitchFamily="34" charset="0"/>
      <p:regular r:id="rId40"/>
      <p:bold r:id="rId41"/>
      <p:italic r:id="rId42"/>
      <p:boldItalic r:id="rId43"/>
    </p:embeddedFont>
    <p:embeddedFont>
      <p:font typeface="Helvetica Neue" panose="02000503000000020004" pitchFamily="2" charset="0"/>
      <p:regular r:id="rId44"/>
      <p:bold r:id="rId45"/>
      <p:italic r:id="rId46"/>
      <p:boldItalic r:id="rId47"/>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67" roundtripDataSignature="AMtx7mi/pGdhRX9Y17MKUX3wRZNreR9NNw=="/>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AE9622E-4360-49E7-9D5E-C8D9D18D8922}">
  <a:tblStyle styleId="{5AE9622E-4360-49E7-9D5E-C8D9D18D8922}" styleName="Table_0">
    <a:wholeTbl>
      <a:tcTxStyle b="off" i="off">
        <a:font>
          <a:latin typeface="Arial"/>
          <a:ea typeface="Arial"/>
          <a:cs typeface="Arial"/>
        </a:font>
        <a:srgbClr val="000000"/>
      </a:tcTxStyle>
      <a:tcStyle>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 styleId="{721508D7-EA72-45D4-A6BA-0EBBF8B358A0}" styleName="Table_1">
    <a:wholeTbl>
      <a:tcTxStyle b="off" i="off">
        <a:font>
          <a:latin typeface="Arial"/>
          <a:ea typeface="Arial"/>
          <a:cs typeface="Arial"/>
        </a:font>
        <a:srgbClr val="000000"/>
      </a:tcTxStyle>
      <a:tcStyle>
        <a:tcBdr>
          <a:left>
            <a:ln w="12700" cap="flat" cmpd="sng">
              <a:solidFill>
                <a:srgbClr val="000000"/>
              </a:solidFill>
              <a:prstDash val="solid"/>
              <a:round/>
              <a:headEnd type="none" w="sm" len="sm"/>
              <a:tailEnd type="none" w="sm" len="sm"/>
            </a:ln>
          </a:left>
          <a:right>
            <a:ln w="12700" cap="flat" cmpd="sng">
              <a:solidFill>
                <a:srgbClr val="000000"/>
              </a:solidFill>
              <a:prstDash val="solid"/>
              <a:round/>
              <a:headEnd type="none" w="sm" len="sm"/>
              <a:tailEnd type="none" w="sm" len="sm"/>
            </a:ln>
          </a:right>
          <a:top>
            <a:ln w="12700" cap="flat" cmpd="sng">
              <a:solidFill>
                <a:srgbClr val="000000"/>
              </a:solidFill>
              <a:prstDash val="solid"/>
              <a:round/>
              <a:headEnd type="none" w="sm" len="sm"/>
              <a:tailEnd type="none" w="sm" len="sm"/>
            </a:ln>
          </a:top>
          <a:bottom>
            <a:ln w="12700" cap="flat" cmpd="sng">
              <a:solidFill>
                <a:srgbClr val="000000"/>
              </a:solidFill>
              <a:prstDash val="solid"/>
              <a:round/>
              <a:headEnd type="none" w="sm" len="sm"/>
              <a:tailEnd type="none" w="sm" len="sm"/>
            </a:ln>
          </a:bottom>
          <a:insideH>
            <a:ln w="12700" cap="flat" cmpd="sng">
              <a:solidFill>
                <a:srgbClr val="000000"/>
              </a:solidFill>
              <a:prstDash val="solid"/>
              <a:round/>
              <a:headEnd type="none" w="sm" len="sm"/>
              <a:tailEnd type="none" w="sm" len="sm"/>
            </a:ln>
          </a:insideH>
          <a:insideV>
            <a:ln w="12700" cap="flat" cmpd="sng">
              <a:solidFill>
                <a:srgbClr val="000000"/>
              </a:solidFill>
              <a:prstDash val="solid"/>
              <a:round/>
              <a:headEnd type="none" w="sm" len="sm"/>
              <a:tailEnd type="none" w="sm" len="sm"/>
            </a:ln>
          </a:insideV>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7980"/>
    <p:restoredTop sz="55720"/>
  </p:normalViewPr>
  <p:slideViewPr>
    <p:cSldViewPr snapToGrid="0">
      <p:cViewPr varScale="1">
        <p:scale>
          <a:sx n="85" d="100"/>
          <a:sy n="85" d="100"/>
        </p:scale>
        <p:origin x="1800" y="176"/>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notesMaster" Target="notesMasters/notesMaster1.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font" Target="fonts/font3.fntdata"/><Relationship Id="rId47" Type="http://schemas.openxmlformats.org/officeDocument/2006/relationships/font" Target="fonts/font8.fntdata"/><Relationship Id="rId68" Type="http://schemas.openxmlformats.org/officeDocument/2006/relationships/presProps" Target="presProps.xml"/><Relationship Id="rId7" Type="http://schemas.openxmlformats.org/officeDocument/2006/relationships/slide" Target="slides/slide3.xml"/><Relationship Id="rId71"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font" Target="fonts/font1.fntdata"/><Relationship Id="rId45" Type="http://schemas.openxmlformats.org/officeDocument/2006/relationships/font" Target="fonts/font6.fntdata"/><Relationship Id="rId5" Type="http://schemas.openxmlformats.org/officeDocument/2006/relationships/slide" Target="slides/slid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font" Target="fonts/font5.fntdata"/><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font" Target="fonts/font4.fntdata"/><Relationship Id="rId69" Type="http://schemas.openxmlformats.org/officeDocument/2006/relationships/viewProps" Target="viewProps.xml"/><Relationship Id="rId8" Type="http://schemas.openxmlformats.org/officeDocument/2006/relationships/slide" Target="slides/slide4.xml"/><Relationship Id="rId72" Type="http://schemas.microsoft.com/office/2016/11/relationships/changesInfo" Target="changesInfos/changesInfo1.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font" Target="fonts/font7.fntdata"/><Relationship Id="rId67" Type="http://customschemas.google.com/relationships/presentationmetadata" Target="metadata"/><Relationship Id="rId20" Type="http://schemas.openxmlformats.org/officeDocument/2006/relationships/slide" Target="slides/slide16.xml"/><Relationship Id="rId41" Type="http://schemas.openxmlformats.org/officeDocument/2006/relationships/font" Target="fonts/font2.fntdata"/><Relationship Id="rId7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Isabelle Agnes Barres" userId="S::ibarres@worldbank.org::7a5967c0-0a79-4d7d-af76-3aa3957b1a88" providerId="AD" clId="Web-{042A5493-803D-2152-5CEB-5828B379E85F}"/>
    <pc:docChg chg="modSld">
      <pc:chgData name="Isabelle Agnes Barres" userId="S::ibarres@worldbank.org::7a5967c0-0a79-4d7d-af76-3aa3957b1a88" providerId="AD" clId="Web-{042A5493-803D-2152-5CEB-5828B379E85F}" dt="2022-12-20T21:49:01.839" v="79" actId="20577"/>
      <pc:docMkLst>
        <pc:docMk/>
      </pc:docMkLst>
      <pc:sldChg chg="modSp">
        <pc:chgData name="Isabelle Agnes Barres" userId="S::ibarres@worldbank.org::7a5967c0-0a79-4d7d-af76-3aa3957b1a88" providerId="AD" clId="Web-{042A5493-803D-2152-5CEB-5828B379E85F}" dt="2022-12-20T21:46:23.302" v="59"/>
        <pc:sldMkLst>
          <pc:docMk/>
          <pc:sldMk cId="0" sldId="257"/>
        </pc:sldMkLst>
        <pc:graphicFrameChg chg="mod modGraphic">
          <ac:chgData name="Isabelle Agnes Barres" userId="S::ibarres@worldbank.org::7a5967c0-0a79-4d7d-af76-3aa3957b1a88" providerId="AD" clId="Web-{042A5493-803D-2152-5CEB-5828B379E85F}" dt="2022-12-20T21:46:23.302" v="59"/>
          <ac:graphicFrameMkLst>
            <pc:docMk/>
            <pc:sldMk cId="0" sldId="257"/>
            <ac:graphicFrameMk id="176" creationId="{00000000-0000-0000-0000-000000000000}"/>
          </ac:graphicFrameMkLst>
        </pc:graphicFrameChg>
      </pc:sldChg>
      <pc:sldChg chg="modSp">
        <pc:chgData name="Isabelle Agnes Barres" userId="S::ibarres@worldbank.org::7a5967c0-0a79-4d7d-af76-3aa3957b1a88" providerId="AD" clId="Web-{042A5493-803D-2152-5CEB-5828B379E85F}" dt="2022-12-20T21:49:01.839" v="79" actId="20577"/>
        <pc:sldMkLst>
          <pc:docMk/>
          <pc:sldMk cId="0" sldId="270"/>
        </pc:sldMkLst>
        <pc:spChg chg="mod">
          <ac:chgData name="Isabelle Agnes Barres" userId="S::ibarres@worldbank.org::7a5967c0-0a79-4d7d-af76-3aa3957b1a88" providerId="AD" clId="Web-{042A5493-803D-2152-5CEB-5828B379E85F}" dt="2022-12-20T21:49:01.839" v="79" actId="20577"/>
          <ac:spMkLst>
            <pc:docMk/>
            <pc:sldMk cId="0" sldId="270"/>
            <ac:spMk id="288" creationId="{00000000-0000-0000-0000-000000000000}"/>
          </ac:spMkLst>
        </pc:spChg>
      </pc:sldChg>
      <pc:sldChg chg="addSp delSp modSp">
        <pc:chgData name="Isabelle Agnes Barres" userId="S::ibarres@worldbank.org::7a5967c0-0a79-4d7d-af76-3aa3957b1a88" providerId="AD" clId="Web-{042A5493-803D-2152-5CEB-5828B379E85F}" dt="2022-12-20T21:48:21.978" v="64" actId="14100"/>
        <pc:sldMkLst>
          <pc:docMk/>
          <pc:sldMk cId="0" sldId="280"/>
        </pc:sldMkLst>
        <pc:picChg chg="add mod">
          <ac:chgData name="Isabelle Agnes Barres" userId="S::ibarres@worldbank.org::7a5967c0-0a79-4d7d-af76-3aa3957b1a88" providerId="AD" clId="Web-{042A5493-803D-2152-5CEB-5828B379E85F}" dt="2022-12-20T21:48:21.978" v="64" actId="14100"/>
          <ac:picMkLst>
            <pc:docMk/>
            <pc:sldMk cId="0" sldId="280"/>
            <ac:picMk id="2" creationId="{ABB775E7-F5ED-A305-3FBE-FDA25F31E6B5}"/>
          </ac:picMkLst>
        </pc:picChg>
        <pc:picChg chg="del">
          <ac:chgData name="Isabelle Agnes Barres" userId="S::ibarres@worldbank.org::7a5967c0-0a79-4d7d-af76-3aa3957b1a88" providerId="AD" clId="Web-{042A5493-803D-2152-5CEB-5828B379E85F}" dt="2022-12-20T21:48:10.743" v="60"/>
          <ac:picMkLst>
            <pc:docMk/>
            <pc:sldMk cId="0" sldId="280"/>
            <ac:picMk id="380" creationId="{00000000-0000-0000-0000-000000000000}"/>
          </ac:picMkLst>
        </pc:picChg>
      </pc:sldChg>
    </pc:docChg>
  </pc:docChgLst>
  <pc:docChgLst>
    <pc:chgData name="Isabelle Agnes Barres" userId="7a5967c0-0a79-4d7d-af76-3aa3957b1a88" providerId="ADAL" clId="{AD12297F-138E-4E89-8A16-525AA8B8BF1A}"/>
    <pc:docChg chg="custSel delSld modSld sldOrd">
      <pc:chgData name="Isabelle Agnes Barres" userId="7a5967c0-0a79-4d7d-af76-3aa3957b1a88" providerId="ADAL" clId="{AD12297F-138E-4E89-8A16-525AA8B8BF1A}" dt="2023-06-02T22:40:17.928" v="66" actId="113"/>
      <pc:docMkLst>
        <pc:docMk/>
      </pc:docMkLst>
      <pc:sldChg chg="addSp delSp modSp mod">
        <pc:chgData name="Isabelle Agnes Barres" userId="7a5967c0-0a79-4d7d-af76-3aa3957b1a88" providerId="ADAL" clId="{AD12297F-138E-4E89-8A16-525AA8B8BF1A}" dt="2023-06-02T22:31:57.962" v="44" actId="478"/>
        <pc:sldMkLst>
          <pc:docMk/>
          <pc:sldMk cId="0" sldId="256"/>
        </pc:sldMkLst>
        <pc:spChg chg="add mod">
          <ac:chgData name="Isabelle Agnes Barres" userId="7a5967c0-0a79-4d7d-af76-3aa3957b1a88" providerId="ADAL" clId="{AD12297F-138E-4E89-8A16-525AA8B8BF1A}" dt="2023-06-02T22:31:52.063" v="43" actId="478"/>
          <ac:spMkLst>
            <pc:docMk/>
            <pc:sldMk cId="0" sldId="256"/>
            <ac:spMk id="3" creationId="{851D6333-C6E9-1996-4282-8995210895B2}"/>
          </ac:spMkLst>
        </pc:spChg>
        <pc:spChg chg="add mod">
          <ac:chgData name="Isabelle Agnes Barres" userId="7a5967c0-0a79-4d7d-af76-3aa3957b1a88" providerId="ADAL" clId="{AD12297F-138E-4E89-8A16-525AA8B8BF1A}" dt="2023-06-02T22:31:57.962" v="44" actId="478"/>
          <ac:spMkLst>
            <pc:docMk/>
            <pc:sldMk cId="0" sldId="256"/>
            <ac:spMk id="5" creationId="{68227049-A849-61D0-679E-B30B5096F517}"/>
          </ac:spMkLst>
        </pc:spChg>
        <pc:spChg chg="mod">
          <ac:chgData name="Isabelle Agnes Barres" userId="7a5967c0-0a79-4d7d-af76-3aa3957b1a88" providerId="ADAL" clId="{AD12297F-138E-4E89-8A16-525AA8B8BF1A}" dt="2023-06-02T22:31:48.442" v="42" actId="20577"/>
          <ac:spMkLst>
            <pc:docMk/>
            <pc:sldMk cId="0" sldId="256"/>
            <ac:spMk id="167" creationId="{00000000-0000-0000-0000-000000000000}"/>
          </ac:spMkLst>
        </pc:spChg>
        <pc:spChg chg="del">
          <ac:chgData name="Isabelle Agnes Barres" userId="7a5967c0-0a79-4d7d-af76-3aa3957b1a88" providerId="ADAL" clId="{AD12297F-138E-4E89-8A16-525AA8B8BF1A}" dt="2023-06-02T22:31:57.962" v="44" actId="478"/>
          <ac:spMkLst>
            <pc:docMk/>
            <pc:sldMk cId="0" sldId="256"/>
            <ac:spMk id="168" creationId="{00000000-0000-0000-0000-000000000000}"/>
          </ac:spMkLst>
        </pc:spChg>
        <pc:spChg chg="del">
          <ac:chgData name="Isabelle Agnes Barres" userId="7a5967c0-0a79-4d7d-af76-3aa3957b1a88" providerId="ADAL" clId="{AD12297F-138E-4E89-8A16-525AA8B8BF1A}" dt="2023-06-02T22:31:52.063" v="43" actId="478"/>
          <ac:spMkLst>
            <pc:docMk/>
            <pc:sldMk cId="0" sldId="256"/>
            <ac:spMk id="169" creationId="{00000000-0000-0000-0000-000000000000}"/>
          </ac:spMkLst>
        </pc:spChg>
      </pc:sldChg>
      <pc:sldChg chg="modSp mod">
        <pc:chgData name="Isabelle Agnes Barres" userId="7a5967c0-0a79-4d7d-af76-3aa3957b1a88" providerId="ADAL" clId="{AD12297F-138E-4E89-8A16-525AA8B8BF1A}" dt="2023-06-02T22:36:08.438" v="65" actId="21"/>
        <pc:sldMkLst>
          <pc:docMk/>
          <pc:sldMk cId="0" sldId="257"/>
        </pc:sldMkLst>
        <pc:graphicFrameChg chg="modGraphic">
          <ac:chgData name="Isabelle Agnes Barres" userId="7a5967c0-0a79-4d7d-af76-3aa3957b1a88" providerId="ADAL" clId="{AD12297F-138E-4E89-8A16-525AA8B8BF1A}" dt="2023-06-02T22:36:08.438" v="65" actId="21"/>
          <ac:graphicFrameMkLst>
            <pc:docMk/>
            <pc:sldMk cId="0" sldId="257"/>
            <ac:graphicFrameMk id="176" creationId="{00000000-0000-0000-0000-000000000000}"/>
          </ac:graphicFrameMkLst>
        </pc:graphicFrameChg>
      </pc:sldChg>
      <pc:sldChg chg="del">
        <pc:chgData name="Isabelle Agnes Barres" userId="7a5967c0-0a79-4d7d-af76-3aa3957b1a88" providerId="ADAL" clId="{AD12297F-138E-4E89-8A16-525AA8B8BF1A}" dt="2023-06-02T22:33:21.089" v="46" actId="47"/>
        <pc:sldMkLst>
          <pc:docMk/>
          <pc:sldMk cId="802802658" sldId="258"/>
        </pc:sldMkLst>
      </pc:sldChg>
      <pc:sldChg chg="del">
        <pc:chgData name="Isabelle Agnes Barres" userId="7a5967c0-0a79-4d7d-af76-3aa3957b1a88" providerId="ADAL" clId="{AD12297F-138E-4E89-8A16-525AA8B8BF1A}" dt="2023-06-02T22:32:23.520" v="45" actId="2696"/>
        <pc:sldMkLst>
          <pc:docMk/>
          <pc:sldMk cId="0" sldId="287"/>
        </pc:sldMkLst>
      </pc:sldChg>
      <pc:sldChg chg="del">
        <pc:chgData name="Isabelle Agnes Barres" userId="7a5967c0-0a79-4d7d-af76-3aa3957b1a88" providerId="ADAL" clId="{AD12297F-138E-4E89-8A16-525AA8B8BF1A}" dt="2023-06-02T22:32:23.520" v="45" actId="2696"/>
        <pc:sldMkLst>
          <pc:docMk/>
          <pc:sldMk cId="0" sldId="288"/>
        </pc:sldMkLst>
      </pc:sldChg>
      <pc:sldChg chg="modSp mod">
        <pc:chgData name="Isabelle Agnes Barres" userId="7a5967c0-0a79-4d7d-af76-3aa3957b1a88" providerId="ADAL" clId="{AD12297F-138E-4E89-8A16-525AA8B8BF1A}" dt="2023-06-02T22:40:17.928" v="66" actId="113"/>
        <pc:sldMkLst>
          <pc:docMk/>
          <pc:sldMk cId="0" sldId="289"/>
        </pc:sldMkLst>
        <pc:spChg chg="mod">
          <ac:chgData name="Isabelle Agnes Barres" userId="7a5967c0-0a79-4d7d-af76-3aa3957b1a88" providerId="ADAL" clId="{AD12297F-138E-4E89-8A16-525AA8B8BF1A}" dt="2023-06-02T22:40:17.928" v="66" actId="113"/>
          <ac:spMkLst>
            <pc:docMk/>
            <pc:sldMk cId="0" sldId="289"/>
            <ac:spMk id="460" creationId="{00000000-0000-0000-0000-000000000000}"/>
          </ac:spMkLst>
        </pc:spChg>
      </pc:sldChg>
      <pc:sldChg chg="ord">
        <pc:chgData name="Isabelle Agnes Barres" userId="7a5967c0-0a79-4d7d-af76-3aa3957b1a88" providerId="ADAL" clId="{AD12297F-138E-4E89-8A16-525AA8B8BF1A}" dt="2023-06-02T22:35:46.854" v="50"/>
        <pc:sldMkLst>
          <pc:docMk/>
          <pc:sldMk cId="0" sldId="290"/>
        </pc:sldMkLst>
      </pc:sldChg>
      <pc:sldChg chg="del">
        <pc:chgData name="Isabelle Agnes Barres" userId="7a5967c0-0a79-4d7d-af76-3aa3957b1a88" providerId="ADAL" clId="{AD12297F-138E-4E89-8A16-525AA8B8BF1A}" dt="2023-06-02T22:33:30.679" v="47" actId="47"/>
        <pc:sldMkLst>
          <pc:docMk/>
          <pc:sldMk cId="1619993127" sldId="388"/>
        </pc:sldMkLst>
      </pc:sldChg>
      <pc:sldChg chg="del">
        <pc:chgData name="Isabelle Agnes Barres" userId="7a5967c0-0a79-4d7d-af76-3aa3957b1a88" providerId="ADAL" clId="{AD12297F-138E-4E89-8A16-525AA8B8BF1A}" dt="2023-06-02T22:33:39.059" v="48" actId="2696"/>
        <pc:sldMkLst>
          <pc:docMk/>
          <pc:sldMk cId="1861740612" sldId="391"/>
        </pc:sldMkLst>
      </pc:sldChg>
      <pc:sldChg chg="del">
        <pc:chgData name="Isabelle Agnes Barres" userId="7a5967c0-0a79-4d7d-af76-3aa3957b1a88" providerId="ADAL" clId="{AD12297F-138E-4E89-8A16-525AA8B8BF1A}" dt="2023-06-02T22:33:21.089" v="46" actId="47"/>
        <pc:sldMkLst>
          <pc:docMk/>
          <pc:sldMk cId="2460963228" sldId="392"/>
        </pc:sldMkLst>
      </pc:sldChg>
      <pc:sldMasterChg chg="delSldLayout">
        <pc:chgData name="Isabelle Agnes Barres" userId="7a5967c0-0a79-4d7d-af76-3aa3957b1a88" providerId="ADAL" clId="{AD12297F-138E-4E89-8A16-525AA8B8BF1A}" dt="2023-06-02T22:33:39.059" v="48" actId="2696"/>
        <pc:sldMasterMkLst>
          <pc:docMk/>
          <pc:sldMasterMk cId="0" sldId="2147483648"/>
        </pc:sldMasterMkLst>
        <pc:sldLayoutChg chg="del">
          <pc:chgData name="Isabelle Agnes Barres" userId="7a5967c0-0a79-4d7d-af76-3aa3957b1a88" providerId="ADAL" clId="{AD12297F-138E-4E89-8A16-525AA8B8BF1A}" dt="2023-06-02T22:33:39.059" v="48" actId="2696"/>
          <pc:sldLayoutMkLst>
            <pc:docMk/>
            <pc:sldMasterMk cId="0" sldId="2147483648"/>
            <pc:sldLayoutMk cId="2013278050" sldId="2147483679"/>
          </pc:sldLayoutMkLst>
        </pc:sldLayoutChg>
        <pc:sldLayoutChg chg="del">
          <pc:chgData name="Isabelle Agnes Barres" userId="7a5967c0-0a79-4d7d-af76-3aa3957b1a88" providerId="ADAL" clId="{AD12297F-138E-4E89-8A16-525AA8B8BF1A}" dt="2023-06-02T22:33:30.679" v="47" actId="47"/>
          <pc:sldLayoutMkLst>
            <pc:docMk/>
            <pc:sldMasterMk cId="0" sldId="2147483648"/>
            <pc:sldLayoutMk cId="3283972627" sldId="2147483680"/>
          </pc:sldLayoutMkLst>
        </pc:sldLayout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7200"/>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7200"/>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7200"/>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3"/>
        <p:cNvGrpSpPr/>
        <p:nvPr/>
      </p:nvGrpSpPr>
      <p:grpSpPr>
        <a:xfrm>
          <a:off x="0" y="0"/>
          <a:ext cx="0" cy="0"/>
          <a:chOff x="0" y="0"/>
          <a:chExt cx="0" cy="0"/>
        </a:xfrm>
      </p:grpSpPr>
      <p:sp>
        <p:nvSpPr>
          <p:cNvPr id="164" name="Google Shape;164;p2: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65" name="Google Shape;165;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84407152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9"/>
        <p:cNvGrpSpPr/>
        <p:nvPr/>
      </p:nvGrpSpPr>
      <p:grpSpPr>
        <a:xfrm>
          <a:off x="0" y="0"/>
          <a:ext cx="0" cy="0"/>
          <a:chOff x="0" y="0"/>
          <a:chExt cx="0" cy="0"/>
        </a:xfrm>
      </p:grpSpPr>
      <p:sp>
        <p:nvSpPr>
          <p:cNvPr id="200" name="Google Shape;200;g1590823759b_1_22: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a:spcBef>
                <a:spcPts val="0"/>
              </a:spcBef>
              <a:spcAft>
                <a:spcPts val="0"/>
              </a:spcAft>
            </a:pPr>
            <a:r>
              <a:rPr lang="en-US" sz="2800" dirty="0">
                <a:effectLst/>
                <a:latin typeface="Calibri" panose="020F0502020204030204" pitchFamily="34" charset="0"/>
                <a:ea typeface="Times New Roman" panose="02020603050405020304" pitchFamily="18" charset="0"/>
                <a:cs typeface="Times New Roman" panose="02020603050405020304" pitchFamily="18" charset="0"/>
              </a:rPr>
              <a:t>For the customer journey transition graph, we chose a stacked line chart. This is a very simple chart with two lines, one for digital customers and one for traditional customers, and each line represents every transaction count in each journey month. </a:t>
            </a:r>
          </a:p>
          <a:p>
            <a:pPr marL="0" marR="0">
              <a:spcBef>
                <a:spcPts val="0"/>
              </a:spcBef>
              <a:spcAft>
                <a:spcPts val="0"/>
              </a:spcAft>
            </a:pPr>
            <a:r>
              <a:rPr lang="en-US" sz="2800" dirty="0">
                <a:effectLst/>
                <a:latin typeface="Calibri" panose="020F0502020204030204" pitchFamily="34" charset="0"/>
                <a:ea typeface="Times New Roman" panose="02020603050405020304" pitchFamily="18" charset="0"/>
                <a:cs typeface="Times New Roman" panose="02020603050405020304" pitchFamily="18" charset="0"/>
              </a:rPr>
              <a:t> </a:t>
            </a:r>
          </a:p>
          <a:p>
            <a:pPr marL="0" marR="0">
              <a:spcBef>
                <a:spcPts val="0"/>
              </a:spcBef>
              <a:spcAft>
                <a:spcPts val="0"/>
              </a:spcAft>
            </a:pPr>
            <a:r>
              <a:rPr lang="en-US" sz="2800" dirty="0">
                <a:effectLst/>
                <a:latin typeface="Calibri" panose="020F0502020204030204" pitchFamily="34" charset="0"/>
                <a:ea typeface="Times New Roman" panose="02020603050405020304" pitchFamily="18" charset="0"/>
                <a:cs typeface="Times New Roman" panose="02020603050405020304" pitchFamily="18" charset="0"/>
              </a:rPr>
              <a:t>These </a:t>
            </a:r>
            <a:r>
              <a:rPr lang="en-US" sz="2800" dirty="0" err="1">
                <a:effectLst/>
                <a:latin typeface="Calibri" panose="020F0502020204030204" pitchFamily="34" charset="0"/>
                <a:ea typeface="Times New Roman" panose="02020603050405020304" pitchFamily="18" charset="0"/>
                <a:cs typeface="Times New Roman" panose="02020603050405020304" pitchFamily="18" charset="0"/>
              </a:rPr>
              <a:t>stackline</a:t>
            </a:r>
            <a:r>
              <a:rPr lang="en-US" sz="2800" dirty="0">
                <a:effectLst/>
                <a:latin typeface="Calibri" panose="020F0502020204030204" pitchFamily="34" charset="0"/>
                <a:ea typeface="Times New Roman" panose="02020603050405020304" pitchFamily="18" charset="0"/>
                <a:cs typeface="Times New Roman" panose="02020603050405020304" pitchFamily="18" charset="0"/>
              </a:rPr>
              <a:t> charts are great to showcase the difference between the two segments on a time series basis.</a:t>
            </a:r>
          </a:p>
          <a:p>
            <a:pPr marL="139700" lvl="0" indent="0" algn="l" rtl="0">
              <a:lnSpc>
                <a:spcPct val="100000"/>
              </a:lnSpc>
              <a:spcBef>
                <a:spcPts val="0"/>
              </a:spcBef>
              <a:spcAft>
                <a:spcPts val="0"/>
              </a:spcAft>
              <a:buSzPts val="1400"/>
              <a:buNone/>
            </a:pPr>
            <a:endParaRPr lang="en-US" sz="2800" dirty="0"/>
          </a:p>
          <a:p>
            <a:pPr marL="139700" lvl="0" indent="0" algn="l" rtl="0">
              <a:lnSpc>
                <a:spcPct val="100000"/>
              </a:lnSpc>
              <a:spcBef>
                <a:spcPts val="0"/>
              </a:spcBef>
              <a:spcAft>
                <a:spcPts val="0"/>
              </a:spcAft>
              <a:buSzPts val="1400"/>
              <a:buNone/>
            </a:pPr>
            <a:endParaRPr lang="en-US" sz="2800" dirty="0"/>
          </a:p>
          <a:p>
            <a:pPr marL="139700" lvl="0" indent="0" algn="l" rtl="0">
              <a:lnSpc>
                <a:spcPct val="100000"/>
              </a:lnSpc>
              <a:spcBef>
                <a:spcPts val="0"/>
              </a:spcBef>
              <a:spcAft>
                <a:spcPts val="0"/>
              </a:spcAft>
              <a:buSzPts val="1400"/>
              <a:buNone/>
            </a:pPr>
            <a:endParaRPr lang="en-US" sz="2800" dirty="0"/>
          </a:p>
        </p:txBody>
      </p:sp>
      <p:sp>
        <p:nvSpPr>
          <p:cNvPr id="201" name="Google Shape;201;g1590823759b_1_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360391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0"/>
        <p:cNvGrpSpPr/>
        <p:nvPr/>
      </p:nvGrpSpPr>
      <p:grpSpPr>
        <a:xfrm>
          <a:off x="0" y="0"/>
          <a:ext cx="0" cy="0"/>
          <a:chOff x="0" y="0"/>
          <a:chExt cx="0" cy="0"/>
        </a:xfrm>
      </p:grpSpPr>
      <p:sp>
        <p:nvSpPr>
          <p:cNvPr id="281" name="Google Shape;281;g1bfc0198e48_0_4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82" name="Google Shape;282;g1bfc0198e48_0_42: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283" name="Google Shape;283;g1bfc0198e48_0_42: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en-US"/>
              <a:t>11</a:t>
            </a:fld>
            <a:endParaRPr/>
          </a:p>
        </p:txBody>
      </p:sp>
    </p:spTree>
    <p:extLst>
      <p:ext uri="{BB962C8B-B14F-4D97-AF65-F5344CB8AC3E}">
        <p14:creationId xmlns:p14="http://schemas.microsoft.com/office/powerpoint/2010/main" val="26238148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2"/>
        <p:cNvGrpSpPr/>
        <p:nvPr/>
      </p:nvGrpSpPr>
      <p:grpSpPr>
        <a:xfrm>
          <a:off x="0" y="0"/>
          <a:ext cx="0" cy="0"/>
          <a:chOff x="0" y="0"/>
          <a:chExt cx="0" cy="0"/>
        </a:xfrm>
      </p:grpSpPr>
      <p:sp>
        <p:nvSpPr>
          <p:cNvPr id="263" name="Google Shape;263;g19b4b019e43_0_64: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64" name="Google Shape;264;g19b4b019e43_0_6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7"/>
        <p:cNvGrpSpPr/>
        <p:nvPr/>
      </p:nvGrpSpPr>
      <p:grpSpPr>
        <a:xfrm>
          <a:off x="0" y="0"/>
          <a:ext cx="0" cy="0"/>
          <a:chOff x="0" y="0"/>
          <a:chExt cx="0" cy="0"/>
        </a:xfrm>
      </p:grpSpPr>
      <p:sp>
        <p:nvSpPr>
          <p:cNvPr id="208" name="Google Shape;208;g15b58aca5ef_0_5: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a:spcBef>
                <a:spcPts val="0"/>
              </a:spcBef>
              <a:spcAft>
                <a:spcPts val="0"/>
              </a:spcAft>
            </a:pPr>
            <a:r>
              <a:rPr lang="en-US" sz="2800" dirty="0">
                <a:effectLst/>
                <a:latin typeface="Calibri" panose="020F0502020204030204" pitchFamily="34" charset="0"/>
                <a:ea typeface="Times New Roman" panose="02020603050405020304" pitchFamily="18" charset="0"/>
                <a:cs typeface="Times New Roman" panose="02020603050405020304" pitchFamily="18" charset="0"/>
              </a:rPr>
              <a:t>Here, we use 100% stacked column chart so that we can plot the percentage value of the deposit active and deposit inactive customers. And again, we also put the inactive customers under the x-axis as the negative values to show the contrast. By using 100% stack column chart, we can clearly see the percentage of our deposit customers fall under which deposit bucket.</a:t>
            </a:r>
          </a:p>
          <a:p>
            <a:pPr marL="0" marR="0">
              <a:spcBef>
                <a:spcPts val="0"/>
              </a:spcBef>
              <a:spcAft>
                <a:spcPts val="0"/>
              </a:spcAft>
            </a:pPr>
            <a:r>
              <a:rPr lang="en-US" sz="2800" dirty="0">
                <a:effectLst/>
                <a:latin typeface="Calibri" panose="020F0502020204030204" pitchFamily="34" charset="0"/>
                <a:ea typeface="Times New Roman" panose="02020603050405020304" pitchFamily="18" charset="0"/>
                <a:cs typeface="Times New Roman" panose="02020603050405020304" pitchFamily="18" charset="0"/>
              </a:rPr>
              <a:t> </a:t>
            </a:r>
          </a:p>
          <a:p>
            <a:pPr marL="0" marR="0">
              <a:spcBef>
                <a:spcPts val="0"/>
              </a:spcBef>
              <a:spcAft>
                <a:spcPts val="0"/>
              </a:spcAft>
            </a:pPr>
            <a:br>
              <a:rPr lang="en-US" sz="2800" dirty="0">
                <a:effectLst/>
                <a:latin typeface="Calibri" panose="020F0502020204030204" pitchFamily="34" charset="0"/>
                <a:ea typeface="Times New Roman" panose="02020603050405020304" pitchFamily="18" charset="0"/>
                <a:cs typeface="Times New Roman" panose="02020603050405020304" pitchFamily="18" charset="0"/>
              </a:rPr>
            </a:br>
            <a:endParaRPr lang="en-US" sz="2800" dirty="0"/>
          </a:p>
        </p:txBody>
      </p:sp>
      <p:sp>
        <p:nvSpPr>
          <p:cNvPr id="209" name="Google Shape;209;g15b58aca5ef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3"/>
        <p:cNvGrpSpPr/>
        <p:nvPr/>
      </p:nvGrpSpPr>
      <p:grpSpPr>
        <a:xfrm>
          <a:off x="0" y="0"/>
          <a:ext cx="0" cy="0"/>
          <a:chOff x="0" y="0"/>
          <a:chExt cx="0" cy="0"/>
        </a:xfrm>
      </p:grpSpPr>
      <p:sp>
        <p:nvSpPr>
          <p:cNvPr id="254" name="Google Shape;254;g1bfc0198e48_0_2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5" name="Google Shape;255;g1bfc0198e48_0_28: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256" name="Google Shape;256;g1bfc0198e48_0_28: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en-US"/>
              <a:t>14</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1"/>
        <p:cNvGrpSpPr/>
        <p:nvPr/>
      </p:nvGrpSpPr>
      <p:grpSpPr>
        <a:xfrm>
          <a:off x="0" y="0"/>
          <a:ext cx="0" cy="0"/>
          <a:chOff x="0" y="0"/>
          <a:chExt cx="0" cy="0"/>
        </a:xfrm>
      </p:grpSpPr>
      <p:sp>
        <p:nvSpPr>
          <p:cNvPr id="342" name="Google Shape;342;g19b4b019e43_0_214: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43" name="Google Shape;343;g19b4b019e43_0_2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2"/>
        <p:cNvGrpSpPr/>
        <p:nvPr/>
      </p:nvGrpSpPr>
      <p:grpSpPr>
        <a:xfrm>
          <a:off x="0" y="0"/>
          <a:ext cx="0" cy="0"/>
          <a:chOff x="0" y="0"/>
          <a:chExt cx="0" cy="0"/>
        </a:xfrm>
      </p:grpSpPr>
      <p:sp>
        <p:nvSpPr>
          <p:cNvPr id="223" name="Google Shape;223;g1590823759b_1_36: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139700" lvl="0" indent="0" algn="l" rtl="0">
              <a:lnSpc>
                <a:spcPct val="100000"/>
              </a:lnSpc>
              <a:spcBef>
                <a:spcPts val="0"/>
              </a:spcBef>
              <a:spcAft>
                <a:spcPts val="0"/>
              </a:spcAft>
              <a:buSzPts val="1400"/>
              <a:buNone/>
            </a:pPr>
            <a:r>
              <a:rPr lang="en-US" dirty="0"/>
              <a:t>Again, we segregate the line into two segments, digital and traditional.</a:t>
            </a:r>
          </a:p>
          <a:p>
            <a:pPr marL="139700" lvl="0" indent="0" algn="l" rtl="0">
              <a:lnSpc>
                <a:spcPct val="100000"/>
              </a:lnSpc>
              <a:spcBef>
                <a:spcPts val="0"/>
              </a:spcBef>
              <a:spcAft>
                <a:spcPts val="0"/>
              </a:spcAft>
              <a:buSzPts val="1400"/>
              <a:buNone/>
            </a:pPr>
            <a:r>
              <a:rPr lang="en-US" sz="1800" dirty="0">
                <a:effectLst/>
                <a:latin typeface="Calibri" panose="020F0502020204030204" pitchFamily="34" charset="0"/>
                <a:ea typeface="Times New Roman" panose="02020603050405020304" pitchFamily="18" charset="0"/>
                <a:cs typeface="Times New Roman" panose="02020603050405020304" pitchFamily="18" charset="0"/>
              </a:rPr>
              <a:t>We chose the </a:t>
            </a:r>
            <a:r>
              <a:rPr lang="en-US" sz="1800" dirty="0" err="1">
                <a:effectLst/>
                <a:latin typeface="Calibri" panose="020F0502020204030204" pitchFamily="34" charset="0"/>
                <a:ea typeface="Times New Roman" panose="02020603050405020304" pitchFamily="18" charset="0"/>
                <a:cs typeface="Times New Roman" panose="02020603050405020304" pitchFamily="18" charset="0"/>
              </a:rPr>
              <a:t>stackline</a:t>
            </a:r>
            <a:r>
              <a:rPr lang="en-US" sz="1800" dirty="0">
                <a:effectLst/>
                <a:latin typeface="Calibri" panose="020F0502020204030204" pitchFamily="34" charset="0"/>
                <a:ea typeface="Times New Roman" panose="02020603050405020304" pitchFamily="18" charset="0"/>
                <a:cs typeface="Times New Roman" panose="02020603050405020304" pitchFamily="18" charset="0"/>
              </a:rPr>
              <a:t> chart so that we see the difference between the traditional clients and the digital clients.</a:t>
            </a:r>
          </a:p>
          <a:p>
            <a:pPr marL="914400" lvl="1" indent="-317500" algn="l" rtl="0">
              <a:lnSpc>
                <a:spcPct val="100000"/>
              </a:lnSpc>
              <a:spcBef>
                <a:spcPts val="0"/>
              </a:spcBef>
              <a:spcAft>
                <a:spcPts val="0"/>
              </a:spcAft>
              <a:buSzPts val="1400"/>
              <a:buChar char="○"/>
            </a:pPr>
            <a:endParaRPr lang="en-US" dirty="0"/>
          </a:p>
        </p:txBody>
      </p:sp>
      <p:sp>
        <p:nvSpPr>
          <p:cNvPr id="224" name="Google Shape;224;g1590823759b_1_3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7"/>
        <p:cNvGrpSpPr/>
        <p:nvPr/>
      </p:nvGrpSpPr>
      <p:grpSpPr>
        <a:xfrm>
          <a:off x="0" y="0"/>
          <a:ext cx="0" cy="0"/>
          <a:chOff x="0" y="0"/>
          <a:chExt cx="0" cy="0"/>
        </a:xfrm>
      </p:grpSpPr>
      <p:sp>
        <p:nvSpPr>
          <p:cNvPr id="308" name="Google Shape;308;g1bfc0198e48_0_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09" name="Google Shape;309;g1bfc0198e48_0_56: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310" name="Google Shape;310;g1bfc0198e48_0_56: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en-US"/>
              <a:t>17</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0"/>
        <p:cNvGrpSpPr/>
        <p:nvPr/>
      </p:nvGrpSpPr>
      <p:grpSpPr>
        <a:xfrm>
          <a:off x="0" y="0"/>
          <a:ext cx="0" cy="0"/>
          <a:chOff x="0" y="0"/>
          <a:chExt cx="0" cy="0"/>
        </a:xfrm>
      </p:grpSpPr>
      <p:sp>
        <p:nvSpPr>
          <p:cNvPr id="321" name="Google Shape;321;g15915369887_0_30: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22" name="Google Shape;322;g15915369887_0_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7"/>
        <p:cNvGrpSpPr/>
        <p:nvPr/>
      </p:nvGrpSpPr>
      <p:grpSpPr>
        <a:xfrm>
          <a:off x="0" y="0"/>
          <a:ext cx="0" cy="0"/>
          <a:chOff x="0" y="0"/>
          <a:chExt cx="0" cy="0"/>
        </a:xfrm>
      </p:grpSpPr>
      <p:sp>
        <p:nvSpPr>
          <p:cNvPr id="328" name="Google Shape;328;g1bfc0198e48_1_6: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a:spcBef>
                <a:spcPts val="0"/>
              </a:spcBef>
              <a:spcAft>
                <a:spcPts val="0"/>
              </a:spcAft>
            </a:pPr>
            <a:r>
              <a:rPr lang="en-US" sz="1800" dirty="0">
                <a:effectLst/>
                <a:latin typeface="Calibri" panose="020F0502020204030204" pitchFamily="34" charset="0"/>
                <a:ea typeface="Times New Roman" panose="02020603050405020304" pitchFamily="18" charset="0"/>
                <a:cs typeface="Times New Roman" panose="02020603050405020304" pitchFamily="18" charset="0"/>
              </a:rPr>
              <a:t>I will be walking through a very quickly in terms of how and when to choose the particular visual. </a:t>
            </a:r>
          </a:p>
          <a:p>
            <a:pPr marL="0" marR="0">
              <a:spcBef>
                <a:spcPts val="0"/>
              </a:spcBef>
              <a:spcAft>
                <a:spcPts val="0"/>
              </a:spcAft>
            </a:pPr>
            <a:r>
              <a:rPr lang="en-US" sz="1800" dirty="0">
                <a:effectLst/>
                <a:latin typeface="Calibri" panose="020F0502020204030204" pitchFamily="34" charset="0"/>
                <a:ea typeface="Times New Roman" panose="02020603050405020304" pitchFamily="18" charset="0"/>
                <a:cs typeface="Times New Roman" panose="02020603050405020304" pitchFamily="18" charset="0"/>
              </a:rPr>
              <a:t> </a:t>
            </a:r>
          </a:p>
          <a:p>
            <a:pPr marL="0" marR="0">
              <a:spcBef>
                <a:spcPts val="0"/>
              </a:spcBef>
              <a:spcAft>
                <a:spcPts val="0"/>
              </a:spcAft>
            </a:pPr>
            <a:r>
              <a:rPr lang="en-US" sz="1800" dirty="0">
                <a:effectLst/>
                <a:latin typeface="Calibri" panose="020F0502020204030204" pitchFamily="34" charset="0"/>
                <a:ea typeface="Times New Roman" panose="02020603050405020304" pitchFamily="18" charset="0"/>
                <a:cs typeface="Times New Roman" panose="02020603050405020304" pitchFamily="18" charset="0"/>
              </a:rPr>
              <a:t>The pie and donut check are great to represent the numerical portion: what is your loan disbursement like by product for that particular month or particular year. In this example, it is equally divided by about 25% for each product.</a:t>
            </a:r>
          </a:p>
          <a:p>
            <a:pPr marL="139700" lvl="0" indent="0" algn="l" rtl="0">
              <a:lnSpc>
                <a:spcPct val="100000"/>
              </a:lnSpc>
              <a:spcBef>
                <a:spcPts val="0"/>
              </a:spcBef>
              <a:spcAft>
                <a:spcPts val="0"/>
              </a:spcAft>
              <a:buSzPts val="1400"/>
              <a:buNone/>
            </a:pPr>
            <a:endParaRPr dirty="0"/>
          </a:p>
        </p:txBody>
      </p:sp>
      <p:sp>
        <p:nvSpPr>
          <p:cNvPr id="329" name="Google Shape;329;g1bfc0198e48_1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0"/>
        <p:cNvGrpSpPr/>
        <p:nvPr/>
      </p:nvGrpSpPr>
      <p:grpSpPr>
        <a:xfrm>
          <a:off x="0" y="0"/>
          <a:ext cx="0" cy="0"/>
          <a:chOff x="0" y="0"/>
          <a:chExt cx="0" cy="0"/>
        </a:xfrm>
      </p:grpSpPr>
      <p:sp>
        <p:nvSpPr>
          <p:cNvPr id="171" name="Google Shape;171;g15915369887_0_1: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139700" lvl="0" indent="0" algn="l" rtl="0">
              <a:lnSpc>
                <a:spcPct val="100000"/>
              </a:lnSpc>
              <a:spcBef>
                <a:spcPts val="0"/>
              </a:spcBef>
              <a:spcAft>
                <a:spcPts val="0"/>
              </a:spcAft>
              <a:buSzPts val="1400"/>
              <a:buNone/>
            </a:pPr>
            <a:endParaRPr dirty="0"/>
          </a:p>
        </p:txBody>
      </p:sp>
      <p:sp>
        <p:nvSpPr>
          <p:cNvPr id="172" name="Google Shape;172;g15915369887_0_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6"/>
        <p:cNvGrpSpPr/>
        <p:nvPr/>
      </p:nvGrpSpPr>
      <p:grpSpPr>
        <a:xfrm>
          <a:off x="0" y="0"/>
          <a:ext cx="0" cy="0"/>
          <a:chOff x="0" y="0"/>
          <a:chExt cx="0" cy="0"/>
        </a:xfrm>
      </p:grpSpPr>
      <p:sp>
        <p:nvSpPr>
          <p:cNvPr id="337" name="Google Shape;337;g1bfc0198e48_1_27: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1397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800" dirty="0">
                <a:effectLst/>
                <a:latin typeface="Calibri" panose="020F0502020204030204" pitchFamily="34" charset="0"/>
                <a:ea typeface="Times New Roman" panose="02020603050405020304" pitchFamily="18" charset="0"/>
                <a:cs typeface="Times New Roman" panose="02020603050405020304" pitchFamily="18" charset="0"/>
              </a:rPr>
              <a:t>We use the bar chart to compare the figures across different categories or by time series too. We normally use it for time series comparison. In this example, we look at the loan disbursement figure for the past 6 months and we see if there’s any ups and downs on the time series basis. </a:t>
            </a:r>
          </a:p>
          <a:p>
            <a:pPr marL="139700" lvl="0" indent="0" algn="l" rtl="0">
              <a:lnSpc>
                <a:spcPct val="100000"/>
              </a:lnSpc>
              <a:spcBef>
                <a:spcPts val="0"/>
              </a:spcBef>
              <a:spcAft>
                <a:spcPts val="0"/>
              </a:spcAft>
              <a:buSzPts val="1400"/>
              <a:buNone/>
            </a:pPr>
            <a:endParaRPr dirty="0"/>
          </a:p>
        </p:txBody>
      </p:sp>
      <p:sp>
        <p:nvSpPr>
          <p:cNvPr id="338" name="Google Shape;338;g1bfc0198e48_1_2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5"/>
        <p:cNvGrpSpPr/>
        <p:nvPr/>
      </p:nvGrpSpPr>
      <p:grpSpPr>
        <a:xfrm>
          <a:off x="0" y="0"/>
          <a:ext cx="0" cy="0"/>
          <a:chOff x="0" y="0"/>
          <a:chExt cx="0" cy="0"/>
        </a:xfrm>
      </p:grpSpPr>
      <p:sp>
        <p:nvSpPr>
          <p:cNvPr id="346" name="Google Shape;346;g1bfc0198e48_1_19: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1397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800" dirty="0">
                <a:effectLst/>
                <a:latin typeface="Calibri" panose="020F0502020204030204" pitchFamily="34" charset="0"/>
                <a:ea typeface="Times New Roman" panose="02020603050405020304" pitchFamily="18" charset="0"/>
                <a:cs typeface="Times New Roman" panose="02020603050405020304" pitchFamily="18" charset="0"/>
              </a:rPr>
              <a:t>We choose the line chart to compare the data against different categories over time. Here, you are can see what the loan disbursement is like for each product over time.</a:t>
            </a:r>
            <a:endParaRPr dirty="0"/>
          </a:p>
        </p:txBody>
      </p:sp>
      <p:sp>
        <p:nvSpPr>
          <p:cNvPr id="347" name="Google Shape;347;g1bfc0198e48_1_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4"/>
        <p:cNvGrpSpPr/>
        <p:nvPr/>
      </p:nvGrpSpPr>
      <p:grpSpPr>
        <a:xfrm>
          <a:off x="0" y="0"/>
          <a:ext cx="0" cy="0"/>
          <a:chOff x="0" y="0"/>
          <a:chExt cx="0" cy="0"/>
        </a:xfrm>
      </p:grpSpPr>
      <p:sp>
        <p:nvSpPr>
          <p:cNvPr id="355" name="Google Shape;355;g1bfc0198e48_1_37: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a:spcBef>
                <a:spcPts val="0"/>
              </a:spcBef>
              <a:spcAft>
                <a:spcPts val="0"/>
              </a:spcAft>
            </a:pPr>
            <a:endParaRPr lang="en-US" sz="1800" dirty="0">
              <a:effectLst/>
              <a:latin typeface="Calibri" panose="020F0502020204030204" pitchFamily="34" charset="0"/>
              <a:ea typeface="Times New Roman" panose="02020603050405020304" pitchFamily="18" charset="0"/>
              <a:cs typeface="Times New Roman" panose="02020603050405020304" pitchFamily="18" charset="0"/>
            </a:endParaRPr>
          </a:p>
        </p:txBody>
      </p:sp>
      <p:sp>
        <p:nvSpPr>
          <p:cNvPr id="356" name="Google Shape;356;g1bfc0198e48_1_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3"/>
        <p:cNvGrpSpPr/>
        <p:nvPr/>
      </p:nvGrpSpPr>
      <p:grpSpPr>
        <a:xfrm>
          <a:off x="0" y="0"/>
          <a:ext cx="0" cy="0"/>
          <a:chOff x="0" y="0"/>
          <a:chExt cx="0" cy="0"/>
        </a:xfrm>
      </p:grpSpPr>
      <p:sp>
        <p:nvSpPr>
          <p:cNvPr id="364" name="Google Shape;364;g1bfc0198e48_1_64: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139700" lvl="0" indent="0" algn="l" rtl="0">
              <a:lnSpc>
                <a:spcPct val="100000"/>
              </a:lnSpc>
              <a:spcBef>
                <a:spcPts val="0"/>
              </a:spcBef>
              <a:spcAft>
                <a:spcPts val="0"/>
              </a:spcAft>
              <a:buSzPts val="1400"/>
              <a:buNone/>
            </a:pPr>
            <a:endParaRPr dirty="0"/>
          </a:p>
        </p:txBody>
      </p:sp>
      <p:sp>
        <p:nvSpPr>
          <p:cNvPr id="365" name="Google Shape;365;g1bfc0198e48_1_6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2"/>
        <p:cNvGrpSpPr/>
        <p:nvPr/>
      </p:nvGrpSpPr>
      <p:grpSpPr>
        <a:xfrm>
          <a:off x="0" y="0"/>
          <a:ext cx="0" cy="0"/>
          <a:chOff x="0" y="0"/>
          <a:chExt cx="0" cy="0"/>
        </a:xfrm>
      </p:grpSpPr>
      <p:sp>
        <p:nvSpPr>
          <p:cNvPr id="373" name="Google Shape;373;g1bfc0198e48_1_55: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139700" lvl="0" indent="0" algn="l" rtl="0">
              <a:lnSpc>
                <a:spcPct val="100000"/>
              </a:lnSpc>
              <a:spcBef>
                <a:spcPts val="0"/>
              </a:spcBef>
              <a:spcAft>
                <a:spcPts val="0"/>
              </a:spcAft>
              <a:buSzPts val="1400"/>
              <a:buNone/>
            </a:pPr>
            <a:endParaRPr dirty="0"/>
          </a:p>
        </p:txBody>
      </p:sp>
      <p:sp>
        <p:nvSpPr>
          <p:cNvPr id="374" name="Google Shape;374;g1bfc0198e48_1_5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1"/>
        <p:cNvGrpSpPr/>
        <p:nvPr/>
      </p:nvGrpSpPr>
      <p:grpSpPr>
        <a:xfrm>
          <a:off x="0" y="0"/>
          <a:ext cx="0" cy="0"/>
          <a:chOff x="0" y="0"/>
          <a:chExt cx="0" cy="0"/>
        </a:xfrm>
      </p:grpSpPr>
      <p:sp>
        <p:nvSpPr>
          <p:cNvPr id="382" name="Google Shape;382;g1bfc0198e48_1_82: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800" dirty="0">
                <a:effectLst/>
                <a:latin typeface="Calibri" panose="020F0502020204030204" pitchFamily="34" charset="0"/>
                <a:ea typeface="Times New Roman" panose="02020603050405020304" pitchFamily="18" charset="0"/>
                <a:cs typeface="Times New Roman" panose="02020603050405020304" pitchFamily="18" charset="0"/>
              </a:rPr>
              <a:t>This is the Do’s and Don’ts. These are recommendations when you are presenting the data visuals. </a:t>
            </a:r>
          </a:p>
          <a:p>
            <a:pPr marL="0" lvl="0" indent="0" algn="l" rtl="0">
              <a:lnSpc>
                <a:spcPct val="100000"/>
              </a:lnSpc>
              <a:spcBef>
                <a:spcPts val="0"/>
              </a:spcBef>
              <a:spcAft>
                <a:spcPts val="0"/>
              </a:spcAft>
              <a:buSzPts val="1400"/>
              <a:buNone/>
            </a:pPr>
            <a:endParaRPr dirty="0"/>
          </a:p>
        </p:txBody>
      </p:sp>
      <p:sp>
        <p:nvSpPr>
          <p:cNvPr id="383" name="Google Shape;383;g1bfc0198e48_1_8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8"/>
        <p:cNvGrpSpPr/>
        <p:nvPr/>
      </p:nvGrpSpPr>
      <p:grpSpPr>
        <a:xfrm>
          <a:off x="0" y="0"/>
          <a:ext cx="0" cy="0"/>
          <a:chOff x="0" y="0"/>
          <a:chExt cx="0" cy="0"/>
        </a:xfrm>
      </p:grpSpPr>
      <p:sp>
        <p:nvSpPr>
          <p:cNvPr id="389" name="Google Shape;389;g1bfc0198e48_1_88: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1397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800" dirty="0">
                <a:effectLst/>
                <a:latin typeface="Calibri" panose="020F0502020204030204" pitchFamily="34" charset="0"/>
                <a:ea typeface="Times New Roman" panose="02020603050405020304" pitchFamily="18" charset="0"/>
                <a:cs typeface="Times New Roman" panose="02020603050405020304" pitchFamily="18" charset="0"/>
              </a:rPr>
              <a:t>Chart title: I would recommend that you always put chart title on the chart so that the audience knows what to expect from the visual. Especially for those of you who are using power BI and creating the dashboards:  make sure that you include the chat title so that even in the dashboard you can see the chart title. </a:t>
            </a:r>
          </a:p>
          <a:p>
            <a:pPr marL="139700" lvl="0" indent="0" algn="l" rtl="0">
              <a:lnSpc>
                <a:spcPct val="100000"/>
              </a:lnSpc>
              <a:spcBef>
                <a:spcPts val="0"/>
              </a:spcBef>
              <a:spcAft>
                <a:spcPts val="0"/>
              </a:spcAft>
              <a:buSzPts val="1400"/>
              <a:buNone/>
            </a:pPr>
            <a:endParaRPr dirty="0"/>
          </a:p>
        </p:txBody>
      </p:sp>
      <p:sp>
        <p:nvSpPr>
          <p:cNvPr id="390" name="Google Shape;390;g1bfc0198e48_1_8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8"/>
        <p:cNvGrpSpPr/>
        <p:nvPr/>
      </p:nvGrpSpPr>
      <p:grpSpPr>
        <a:xfrm>
          <a:off x="0" y="0"/>
          <a:ext cx="0" cy="0"/>
          <a:chOff x="0" y="0"/>
          <a:chExt cx="0" cy="0"/>
        </a:xfrm>
      </p:grpSpPr>
      <p:sp>
        <p:nvSpPr>
          <p:cNvPr id="399" name="Google Shape;399;g1bfc0198e48_1_108: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a:spcBef>
                <a:spcPts val="0"/>
              </a:spcBef>
              <a:spcAft>
                <a:spcPts val="0"/>
              </a:spcAft>
            </a:pPr>
            <a:r>
              <a:rPr lang="en-US" sz="1800" dirty="0">
                <a:effectLst/>
                <a:latin typeface="Calibri" panose="020F0502020204030204" pitchFamily="34" charset="0"/>
                <a:ea typeface="Times New Roman" panose="02020603050405020304" pitchFamily="18" charset="0"/>
                <a:cs typeface="Times New Roman" panose="02020603050405020304" pitchFamily="18" charset="0"/>
              </a:rPr>
              <a:t>The axis title is important. </a:t>
            </a:r>
          </a:p>
          <a:p>
            <a:pPr marL="0" marR="0">
              <a:spcBef>
                <a:spcPts val="0"/>
              </a:spcBef>
              <a:spcAft>
                <a:spcPts val="0"/>
              </a:spcAft>
            </a:pPr>
            <a:r>
              <a:rPr lang="en-US" sz="1800" dirty="0">
                <a:effectLst/>
                <a:latin typeface="Calibri" panose="020F0502020204030204" pitchFamily="34" charset="0"/>
                <a:ea typeface="Times New Roman" panose="02020603050405020304" pitchFamily="18" charset="0"/>
                <a:cs typeface="Times New Roman" panose="02020603050405020304" pitchFamily="18" charset="0"/>
              </a:rPr>
              <a:t>It could be something very straight forward, like the number of customers or number of loans. But then they are also a bit ambiguous titles like “loan disbursement amount”. In what currency? Average or total? Make sure that you put the exact title in the chart so that the audience will know exactly what this is about.</a:t>
            </a:r>
          </a:p>
          <a:p>
            <a:pPr marL="139700" lvl="0" indent="0" algn="l" rtl="0">
              <a:lnSpc>
                <a:spcPct val="100000"/>
              </a:lnSpc>
              <a:spcBef>
                <a:spcPts val="0"/>
              </a:spcBef>
              <a:spcAft>
                <a:spcPts val="0"/>
              </a:spcAft>
              <a:buSzPts val="1400"/>
              <a:buNone/>
            </a:pPr>
            <a:endParaRPr dirty="0"/>
          </a:p>
        </p:txBody>
      </p:sp>
      <p:sp>
        <p:nvSpPr>
          <p:cNvPr id="400" name="Google Shape;400;g1bfc0198e48_1_10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8"/>
        <p:cNvGrpSpPr/>
        <p:nvPr/>
      </p:nvGrpSpPr>
      <p:grpSpPr>
        <a:xfrm>
          <a:off x="0" y="0"/>
          <a:ext cx="0" cy="0"/>
          <a:chOff x="0" y="0"/>
          <a:chExt cx="0" cy="0"/>
        </a:xfrm>
      </p:grpSpPr>
      <p:sp>
        <p:nvSpPr>
          <p:cNvPr id="409" name="Google Shape;409;g1bfc0198e48_1_120: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a:spcBef>
                <a:spcPts val="0"/>
              </a:spcBef>
              <a:spcAft>
                <a:spcPts val="0"/>
              </a:spcAft>
            </a:pPr>
            <a:r>
              <a:rPr lang="en-US" sz="1800" dirty="0">
                <a:effectLst/>
                <a:latin typeface="Calibri" panose="020F0502020204030204" pitchFamily="34" charset="0"/>
                <a:ea typeface="Times New Roman" panose="02020603050405020304" pitchFamily="18" charset="0"/>
                <a:cs typeface="Times New Roman" panose="02020603050405020304" pitchFamily="18" charset="0"/>
              </a:rPr>
              <a:t>Label over legend: the legend normally appears at the bottom of the chart or on the right-hand side of the chart. The label is right next to the line.</a:t>
            </a:r>
          </a:p>
          <a:p>
            <a:pPr marL="0" marR="0">
              <a:spcBef>
                <a:spcPts val="0"/>
              </a:spcBef>
              <a:spcAft>
                <a:spcPts val="0"/>
              </a:spcAft>
            </a:pPr>
            <a:endParaRPr lang="en-US" sz="1800" dirty="0">
              <a:effectLst/>
              <a:latin typeface="Calibri" panose="020F0502020204030204" pitchFamily="34" charset="0"/>
              <a:ea typeface="Times New Roman" panose="02020603050405020304" pitchFamily="18" charset="0"/>
              <a:cs typeface="Times New Roman" panose="02020603050405020304" pitchFamily="18" charset="0"/>
            </a:endParaRPr>
          </a:p>
          <a:p>
            <a:pPr marL="0" marR="0">
              <a:spcBef>
                <a:spcPts val="0"/>
              </a:spcBef>
              <a:spcAft>
                <a:spcPts val="0"/>
              </a:spcAft>
            </a:pPr>
            <a:r>
              <a:rPr lang="en-US" sz="1800" dirty="0">
                <a:effectLst/>
                <a:latin typeface="Calibri" panose="020F0502020204030204" pitchFamily="34" charset="0"/>
                <a:ea typeface="Times New Roman" panose="02020603050405020304" pitchFamily="18" charset="0"/>
                <a:cs typeface="Times New Roman" panose="02020603050405020304" pitchFamily="18" charset="0"/>
              </a:rPr>
              <a:t>We recommend using a label, whenever possible, as opposed to the legend.</a:t>
            </a:r>
          </a:p>
          <a:p>
            <a:pPr marL="139700" lvl="0" indent="0" algn="l" rtl="0">
              <a:lnSpc>
                <a:spcPct val="100000"/>
              </a:lnSpc>
              <a:spcBef>
                <a:spcPts val="0"/>
              </a:spcBef>
              <a:spcAft>
                <a:spcPts val="0"/>
              </a:spcAft>
              <a:buSzPts val="1400"/>
              <a:buNone/>
            </a:pPr>
            <a:endParaRPr dirty="0"/>
          </a:p>
        </p:txBody>
      </p:sp>
      <p:sp>
        <p:nvSpPr>
          <p:cNvPr id="410" name="Google Shape;410;g1bfc0198e48_1_1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1"/>
        <p:cNvGrpSpPr/>
        <p:nvPr/>
      </p:nvGrpSpPr>
      <p:grpSpPr>
        <a:xfrm>
          <a:off x="0" y="0"/>
          <a:ext cx="0" cy="0"/>
          <a:chOff x="0" y="0"/>
          <a:chExt cx="0" cy="0"/>
        </a:xfrm>
      </p:grpSpPr>
      <p:sp>
        <p:nvSpPr>
          <p:cNvPr id="422" name="Google Shape;422;g1bfc0198e48_1_72: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a:spcBef>
                <a:spcPts val="0"/>
              </a:spcBef>
              <a:spcAft>
                <a:spcPts val="0"/>
              </a:spcAft>
            </a:pPr>
            <a:r>
              <a:rPr lang="en-US" sz="1800" dirty="0">
                <a:effectLst/>
                <a:latin typeface="Calibri" panose="020F0502020204030204" pitchFamily="34" charset="0"/>
                <a:ea typeface="Times New Roman" panose="02020603050405020304" pitchFamily="18" charset="0"/>
                <a:cs typeface="Times New Roman" panose="02020603050405020304" pitchFamily="18" charset="0"/>
              </a:rPr>
              <a:t>This is about color consistency. Make sure that your color coding is the same across all the dashboards. If you see on the pie chart that loan product A is sky blue color, make sure that the same color is used in the stack bar chart where the loan product A is sky blue color. Loan product B is red and C is a yellow and D is dark green.</a:t>
            </a:r>
          </a:p>
          <a:p>
            <a:pPr marL="0" marR="0">
              <a:spcBef>
                <a:spcPts val="0"/>
              </a:spcBef>
              <a:spcAft>
                <a:spcPts val="0"/>
              </a:spcAft>
            </a:pPr>
            <a:br>
              <a:rPr lang="en-US" sz="1800" dirty="0">
                <a:effectLst/>
                <a:latin typeface="Calibri" panose="020F0502020204030204" pitchFamily="34" charset="0"/>
                <a:ea typeface="Times New Roman" panose="02020603050405020304" pitchFamily="18" charset="0"/>
                <a:cs typeface="Times New Roman" panose="02020603050405020304" pitchFamily="18" charset="0"/>
              </a:rPr>
            </a:br>
            <a:r>
              <a:rPr lang="en-US" sz="1800" dirty="0">
                <a:effectLst/>
                <a:latin typeface="Calibri" panose="020F0502020204030204" pitchFamily="34" charset="0"/>
                <a:ea typeface="Times New Roman" panose="02020603050405020304" pitchFamily="18" charset="0"/>
                <a:cs typeface="Times New Roman" panose="02020603050405020304" pitchFamily="18" charset="0"/>
              </a:rPr>
              <a:t>It is also recommended to opt for the schemes that are accessible to people with color blindness. The mixture of light and dark colors between the two will help a lot of people with different spectrum of color blindness.</a:t>
            </a:r>
          </a:p>
          <a:p>
            <a:pPr marL="0" marR="0">
              <a:spcBef>
                <a:spcPts val="0"/>
              </a:spcBef>
              <a:spcAft>
                <a:spcPts val="0"/>
              </a:spcAft>
            </a:pPr>
            <a:r>
              <a:rPr lang="en-US" sz="1800" dirty="0">
                <a:effectLst/>
                <a:latin typeface="Calibri" panose="020F0502020204030204" pitchFamily="34" charset="0"/>
                <a:ea typeface="Times New Roman" panose="02020603050405020304" pitchFamily="18" charset="0"/>
                <a:cs typeface="Times New Roman" panose="02020603050405020304" pitchFamily="18" charset="0"/>
              </a:rPr>
              <a:t> </a:t>
            </a:r>
          </a:p>
          <a:p>
            <a:pPr marL="139700" lvl="0" indent="0" algn="l" rtl="0">
              <a:lnSpc>
                <a:spcPct val="100000"/>
              </a:lnSpc>
              <a:spcBef>
                <a:spcPts val="0"/>
              </a:spcBef>
              <a:spcAft>
                <a:spcPts val="0"/>
              </a:spcAft>
              <a:buSzPts val="1400"/>
              <a:buNone/>
            </a:pPr>
            <a:endParaRPr dirty="0"/>
          </a:p>
        </p:txBody>
      </p:sp>
      <p:sp>
        <p:nvSpPr>
          <p:cNvPr id="423" name="Google Shape;423;g1bfc0198e48_1_7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3"/>
        <p:cNvGrpSpPr/>
        <p:nvPr/>
      </p:nvGrpSpPr>
      <p:grpSpPr>
        <a:xfrm>
          <a:off x="0" y="0"/>
          <a:ext cx="0" cy="0"/>
          <a:chOff x="0" y="0"/>
          <a:chExt cx="0" cy="0"/>
        </a:xfrm>
      </p:grpSpPr>
      <p:sp>
        <p:nvSpPr>
          <p:cNvPr id="184" name="Google Shape;184;g1883d8440c1_0_0: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85" name="Google Shape;185;g1883d8440c1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1"/>
        <p:cNvGrpSpPr/>
        <p:nvPr/>
      </p:nvGrpSpPr>
      <p:grpSpPr>
        <a:xfrm>
          <a:off x="0" y="0"/>
          <a:ext cx="0" cy="0"/>
          <a:chOff x="0" y="0"/>
          <a:chExt cx="0" cy="0"/>
        </a:xfrm>
      </p:grpSpPr>
      <p:sp>
        <p:nvSpPr>
          <p:cNvPr id="432" name="Google Shape;432;g1bfc0198e48_1_162: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a:spcBef>
                <a:spcPts val="0"/>
              </a:spcBef>
              <a:spcAft>
                <a:spcPts val="0"/>
              </a:spcAft>
            </a:pPr>
            <a:r>
              <a:rPr lang="en-US" sz="1800" dirty="0">
                <a:effectLst/>
                <a:latin typeface="Calibri" panose="020F0502020204030204" pitchFamily="34" charset="0"/>
                <a:ea typeface="Times New Roman" panose="02020603050405020304" pitchFamily="18" charset="0"/>
                <a:cs typeface="Times New Roman" panose="02020603050405020304" pitchFamily="18" charset="0"/>
              </a:rPr>
              <a:t>We recommend using footnotes to explain the definitions, assumptions or key insights that help the audience to understand the numbers better. </a:t>
            </a:r>
          </a:p>
          <a:p>
            <a:pPr marL="0" marR="0">
              <a:spcBef>
                <a:spcPts val="0"/>
              </a:spcBef>
              <a:spcAft>
                <a:spcPts val="0"/>
              </a:spcAft>
            </a:pPr>
            <a:r>
              <a:rPr lang="en-US" sz="1800" dirty="0">
                <a:effectLst/>
                <a:latin typeface="Calibri" panose="020F0502020204030204" pitchFamily="34" charset="0"/>
                <a:ea typeface="Times New Roman" panose="02020603050405020304" pitchFamily="18" charset="0"/>
                <a:cs typeface="Times New Roman" panose="02020603050405020304" pitchFamily="18" charset="0"/>
              </a:rPr>
              <a:t> </a:t>
            </a:r>
          </a:p>
          <a:p>
            <a:pPr marL="0" marR="0">
              <a:spcBef>
                <a:spcPts val="0"/>
              </a:spcBef>
              <a:spcAft>
                <a:spcPts val="0"/>
              </a:spcAft>
            </a:pPr>
            <a:r>
              <a:rPr lang="en-US" sz="1800" dirty="0">
                <a:effectLst/>
                <a:latin typeface="Calibri" panose="020F0502020204030204" pitchFamily="34" charset="0"/>
                <a:ea typeface="Times New Roman" panose="02020603050405020304" pitchFamily="18" charset="0"/>
                <a:cs typeface="Times New Roman" panose="02020603050405020304" pitchFamily="18" charset="0"/>
              </a:rPr>
              <a:t>In the footnote for this particular chart, we say that there is a strong competition against the product C starting from May 2022, which is the reason why the data started to show a downward trend.</a:t>
            </a:r>
          </a:p>
        </p:txBody>
      </p:sp>
      <p:sp>
        <p:nvSpPr>
          <p:cNvPr id="433" name="Google Shape;433;g1bfc0198e48_1_16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7"/>
        <p:cNvGrpSpPr/>
        <p:nvPr/>
      </p:nvGrpSpPr>
      <p:grpSpPr>
        <a:xfrm>
          <a:off x="0" y="0"/>
          <a:ext cx="0" cy="0"/>
          <a:chOff x="0" y="0"/>
          <a:chExt cx="0" cy="0"/>
        </a:xfrm>
      </p:grpSpPr>
      <p:sp>
        <p:nvSpPr>
          <p:cNvPr id="448" name="Google Shape;448;g1883d8440c1_0_54: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449" name="Google Shape;449;g1883d8440c1_0_5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0"/>
        <p:cNvGrpSpPr/>
        <p:nvPr/>
      </p:nvGrpSpPr>
      <p:grpSpPr>
        <a:xfrm>
          <a:off x="0" y="0"/>
          <a:ext cx="0" cy="0"/>
          <a:chOff x="0" y="0"/>
          <a:chExt cx="0" cy="0"/>
        </a:xfrm>
      </p:grpSpPr>
      <p:sp>
        <p:nvSpPr>
          <p:cNvPr id="301" name="Google Shape;301;g15915369887_0_30: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02" name="Google Shape;302;g15915369887_0_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88720056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2"/>
        <p:cNvGrpSpPr/>
        <p:nvPr/>
      </p:nvGrpSpPr>
      <p:grpSpPr>
        <a:xfrm>
          <a:off x="0" y="0"/>
          <a:ext cx="0" cy="0"/>
          <a:chOff x="0" y="0"/>
          <a:chExt cx="0" cy="0"/>
        </a:xfrm>
      </p:grpSpPr>
      <p:sp>
        <p:nvSpPr>
          <p:cNvPr id="463" name="Google Shape;463;p4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64" name="Google Shape;464;p40: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65" name="Google Shape;465;p40: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33</a:t>
            </a:fld>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5"/>
        <p:cNvGrpSpPr/>
        <p:nvPr/>
      </p:nvGrpSpPr>
      <p:grpSpPr>
        <a:xfrm>
          <a:off x="0" y="0"/>
          <a:ext cx="0" cy="0"/>
          <a:chOff x="0" y="0"/>
          <a:chExt cx="0" cy="0"/>
        </a:xfrm>
      </p:grpSpPr>
      <p:sp>
        <p:nvSpPr>
          <p:cNvPr id="456" name="Google Shape;456;p37: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Thank you very much and that’s all from me. Do you have any questions?</a:t>
            </a:r>
            <a:endParaRPr/>
          </a:p>
        </p:txBody>
      </p:sp>
      <p:sp>
        <p:nvSpPr>
          <p:cNvPr id="457" name="Google Shape;457;p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2"/>
        <p:cNvGrpSpPr/>
        <p:nvPr/>
      </p:nvGrpSpPr>
      <p:grpSpPr>
        <a:xfrm>
          <a:off x="0" y="0"/>
          <a:ext cx="0" cy="0"/>
          <a:chOff x="0" y="0"/>
          <a:chExt cx="0" cy="0"/>
        </a:xfrm>
      </p:grpSpPr>
      <p:sp>
        <p:nvSpPr>
          <p:cNvPr id="193" name="Google Shape;193;p12: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a:spcBef>
                <a:spcPts val="0"/>
              </a:spcBef>
              <a:spcAft>
                <a:spcPts val="0"/>
              </a:spcAft>
            </a:pPr>
            <a:r>
              <a:rPr lang="en-US" sz="2800" dirty="0">
                <a:effectLst/>
                <a:latin typeface="Calibri" panose="020F0502020204030204" pitchFamily="34" charset="0"/>
                <a:ea typeface="Times New Roman" panose="02020603050405020304" pitchFamily="18" charset="0"/>
                <a:cs typeface="Times New Roman" panose="02020603050405020304" pitchFamily="18" charset="0"/>
              </a:rPr>
              <a:t>We chose the stack area chart for this particular dashboard for two main reasons: </a:t>
            </a:r>
          </a:p>
          <a:p>
            <a:pPr marL="285750" marR="0" indent="-514350">
              <a:spcBef>
                <a:spcPts val="0"/>
              </a:spcBef>
              <a:spcAft>
                <a:spcPts val="0"/>
              </a:spcAft>
              <a:buFont typeface="+mj-lt"/>
              <a:buAutoNum type="arabicPeriod"/>
            </a:pPr>
            <a:r>
              <a:rPr lang="en-US" sz="2800" dirty="0">
                <a:effectLst/>
                <a:latin typeface="Calibri" panose="020F0502020204030204" pitchFamily="34" charset="0"/>
                <a:ea typeface="Times New Roman" panose="02020603050405020304" pitchFamily="18" charset="0"/>
                <a:cs typeface="Times New Roman" panose="02020603050405020304" pitchFamily="18" charset="0"/>
              </a:rPr>
              <a:t>The consistent customer acquisition journey of the financial institution. So if the financial institution was established on January 20, 2019, overall what has been the journey?</a:t>
            </a:r>
          </a:p>
          <a:p>
            <a:pPr marL="285750" marR="0" indent="-514350">
              <a:spcBef>
                <a:spcPts val="0"/>
              </a:spcBef>
              <a:spcAft>
                <a:spcPts val="0"/>
              </a:spcAft>
              <a:buFont typeface="+mj-lt"/>
              <a:buAutoNum type="arabicPeriod"/>
            </a:pPr>
            <a:r>
              <a:rPr lang="en-US" sz="2800" dirty="0">
                <a:effectLst/>
                <a:latin typeface="Calibri" panose="020F0502020204030204" pitchFamily="34" charset="0"/>
                <a:ea typeface="Times New Roman" panose="02020603050405020304" pitchFamily="18" charset="0"/>
                <a:cs typeface="Times New Roman" panose="02020603050405020304" pitchFamily="18" charset="0"/>
              </a:rPr>
              <a:t>And the second reason that we choose the Stack area chart is the latest month. For this particular example, the digital implementation seems to start from January 2019 and then November 2020 is the latest  month. If you look at the latest month, you can see that about 420,000 customers are acquired as of November 2020 and that is how you can get the overall snapshot of the total customer base.</a:t>
            </a:r>
          </a:p>
          <a:p>
            <a:pPr marL="139700" lvl="0" indent="0" algn="l" rtl="0">
              <a:lnSpc>
                <a:spcPct val="100000"/>
              </a:lnSpc>
              <a:spcBef>
                <a:spcPts val="0"/>
              </a:spcBef>
              <a:spcAft>
                <a:spcPts val="0"/>
              </a:spcAft>
              <a:buSzPts val="1400"/>
              <a:buNone/>
            </a:pPr>
            <a:endParaRPr lang="en-US" sz="2800" dirty="0"/>
          </a:p>
        </p:txBody>
      </p:sp>
      <p:sp>
        <p:nvSpPr>
          <p:cNvPr id="194" name="Google Shape;194;p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7"/>
        <p:cNvGrpSpPr/>
        <p:nvPr/>
      </p:nvGrpSpPr>
      <p:grpSpPr>
        <a:xfrm>
          <a:off x="0" y="0"/>
          <a:ext cx="0" cy="0"/>
          <a:chOff x="0" y="0"/>
          <a:chExt cx="0" cy="0"/>
        </a:xfrm>
      </p:grpSpPr>
      <p:sp>
        <p:nvSpPr>
          <p:cNvPr id="198" name="Google Shape;198;g19b4b019e43_0_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99" name="Google Shape;199;g19b4b019e43_0_22: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200" name="Google Shape;200;g19b4b019e43_0_22: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en-US"/>
              <a:t>5</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9"/>
        <p:cNvGrpSpPr/>
        <p:nvPr/>
      </p:nvGrpSpPr>
      <p:grpSpPr>
        <a:xfrm>
          <a:off x="0" y="0"/>
          <a:ext cx="0" cy="0"/>
          <a:chOff x="0" y="0"/>
          <a:chExt cx="0" cy="0"/>
        </a:xfrm>
      </p:grpSpPr>
      <p:sp>
        <p:nvSpPr>
          <p:cNvPr id="210" name="Google Shape;210;g19b4b019e43_0_41: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11" name="Google Shape;211;g19b4b019e43_0_4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9">
          <a:extLst>
            <a:ext uri="{FF2B5EF4-FFF2-40B4-BE49-F238E27FC236}">
              <a16:creationId xmlns:a16="http://schemas.microsoft.com/office/drawing/2014/main" id="{DAB645D6-4FD4-51F8-1042-77DA9F5932FE}"/>
            </a:ext>
          </a:extLst>
        </p:cNvPr>
        <p:cNvGrpSpPr/>
        <p:nvPr/>
      </p:nvGrpSpPr>
      <p:grpSpPr>
        <a:xfrm>
          <a:off x="0" y="0"/>
          <a:ext cx="0" cy="0"/>
          <a:chOff x="0" y="0"/>
          <a:chExt cx="0" cy="0"/>
        </a:xfrm>
      </p:grpSpPr>
      <p:sp>
        <p:nvSpPr>
          <p:cNvPr id="200" name="Google Shape;200;g1590823759b_1_22:notes">
            <a:extLst>
              <a:ext uri="{FF2B5EF4-FFF2-40B4-BE49-F238E27FC236}">
                <a16:creationId xmlns:a16="http://schemas.microsoft.com/office/drawing/2014/main" id="{8C2BA8DB-11A9-6B84-CCE4-30D05E764C7F}"/>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a:spcBef>
                <a:spcPts val="0"/>
              </a:spcBef>
              <a:spcAft>
                <a:spcPts val="0"/>
              </a:spcAft>
            </a:pPr>
            <a:r>
              <a:rPr lang="en-US" sz="2800" dirty="0">
                <a:effectLst/>
                <a:latin typeface="Calibri" panose="020F0502020204030204" pitchFamily="34" charset="0"/>
                <a:ea typeface="Times New Roman" panose="02020603050405020304" pitchFamily="18" charset="0"/>
                <a:cs typeface="Times New Roman" panose="02020603050405020304" pitchFamily="18" charset="0"/>
              </a:rPr>
              <a:t>We chose the step column chart for this particular dashboard so that we can clearly see how many customers in total are transactionally active and how many are inactive. </a:t>
            </a:r>
          </a:p>
          <a:p>
            <a:pPr marL="0" marR="0">
              <a:spcBef>
                <a:spcPts val="0"/>
              </a:spcBef>
              <a:spcAft>
                <a:spcPts val="0"/>
              </a:spcAft>
            </a:pPr>
            <a:r>
              <a:rPr lang="en-US" sz="2800" dirty="0">
                <a:effectLst/>
                <a:latin typeface="Calibri" panose="020F0502020204030204" pitchFamily="34" charset="0"/>
                <a:ea typeface="Times New Roman" panose="02020603050405020304" pitchFamily="18" charset="0"/>
                <a:cs typeface="Times New Roman" panose="02020603050405020304" pitchFamily="18" charset="0"/>
              </a:rPr>
              <a:t> </a:t>
            </a:r>
          </a:p>
          <a:p>
            <a:pPr marL="0" marR="0">
              <a:spcBef>
                <a:spcPts val="0"/>
              </a:spcBef>
              <a:spcAft>
                <a:spcPts val="0"/>
              </a:spcAft>
            </a:pPr>
            <a:r>
              <a:rPr lang="en-US" sz="2800" dirty="0">
                <a:effectLst/>
                <a:latin typeface="Calibri" panose="020F0502020204030204" pitchFamily="34" charset="0"/>
                <a:ea typeface="Times New Roman" panose="02020603050405020304" pitchFamily="18" charset="0"/>
                <a:cs typeface="Times New Roman" panose="02020603050405020304" pitchFamily="18" charset="0"/>
              </a:rPr>
              <a:t>We use the absolute values in here, not the percentage. </a:t>
            </a:r>
          </a:p>
          <a:p>
            <a:pPr marL="0" marR="0">
              <a:spcBef>
                <a:spcPts val="0"/>
              </a:spcBef>
              <a:spcAft>
                <a:spcPts val="0"/>
              </a:spcAft>
            </a:pPr>
            <a:endParaRPr lang="en-US" sz="2800" dirty="0">
              <a:effectLst/>
              <a:latin typeface="Calibri" panose="020F0502020204030204" pitchFamily="34" charset="0"/>
              <a:ea typeface="Times New Roman" panose="02020603050405020304" pitchFamily="18" charset="0"/>
              <a:cs typeface="Times New Roman" panose="02020603050405020304" pitchFamily="18" charset="0"/>
            </a:endParaRPr>
          </a:p>
        </p:txBody>
      </p:sp>
      <p:sp>
        <p:nvSpPr>
          <p:cNvPr id="201" name="Google Shape;201;g1590823759b_1_22:notes">
            <a:extLst>
              <a:ext uri="{FF2B5EF4-FFF2-40B4-BE49-F238E27FC236}">
                <a16:creationId xmlns:a16="http://schemas.microsoft.com/office/drawing/2014/main" id="{BBD53A4D-62CD-CDAB-7F7A-AE101F34AF75}"/>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81182225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4"/>
        <p:cNvGrpSpPr/>
        <p:nvPr/>
      </p:nvGrpSpPr>
      <p:grpSpPr>
        <a:xfrm>
          <a:off x="0" y="0"/>
          <a:ext cx="0" cy="0"/>
          <a:chOff x="0" y="0"/>
          <a:chExt cx="0" cy="0"/>
        </a:xfrm>
      </p:grpSpPr>
      <p:sp>
        <p:nvSpPr>
          <p:cNvPr id="225" name="Google Shape;225;g1bfc0198e48_0_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6" name="Google Shape;226;g1bfc0198e48_0_14: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a:spcBef>
                <a:spcPts val="0"/>
              </a:spcBef>
              <a:spcAft>
                <a:spcPts val="0"/>
              </a:spcAft>
            </a:pPr>
            <a:endParaRPr dirty="0"/>
          </a:p>
        </p:txBody>
      </p:sp>
      <p:sp>
        <p:nvSpPr>
          <p:cNvPr id="227" name="Google Shape;227;g1bfc0198e48_0_14: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en-US"/>
              <a:t>8</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4"/>
        <p:cNvGrpSpPr/>
        <p:nvPr/>
      </p:nvGrpSpPr>
      <p:grpSpPr>
        <a:xfrm>
          <a:off x="0" y="0"/>
          <a:ext cx="0" cy="0"/>
          <a:chOff x="0" y="0"/>
          <a:chExt cx="0" cy="0"/>
        </a:xfrm>
      </p:grpSpPr>
      <p:sp>
        <p:nvSpPr>
          <p:cNvPr id="305" name="Google Shape;305;g19b4b019e43_0_164: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06" name="Google Shape;306;g19b4b019e43_0_16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56325651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matchingName="Title Slide (Blue) ">
  <p:cSld name="Title Slide (Blue) ">
    <p:spTree>
      <p:nvGrpSpPr>
        <p:cNvPr id="1" name="Shape 14"/>
        <p:cNvGrpSpPr/>
        <p:nvPr/>
      </p:nvGrpSpPr>
      <p:grpSpPr>
        <a:xfrm>
          <a:off x="0" y="0"/>
          <a:ext cx="0" cy="0"/>
          <a:chOff x="0" y="0"/>
          <a:chExt cx="0" cy="0"/>
        </a:xfrm>
      </p:grpSpPr>
      <p:sp>
        <p:nvSpPr>
          <p:cNvPr id="15" name="Google Shape;15;p44"/>
          <p:cNvSpPr/>
          <p:nvPr/>
        </p:nvSpPr>
        <p:spPr>
          <a:xfrm>
            <a:off x="-2" y="0"/>
            <a:ext cx="12192001" cy="3429000"/>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16" name="Google Shape;16;p44"/>
          <p:cNvSpPr txBox="1">
            <a:spLocks noGrp="1"/>
          </p:cNvSpPr>
          <p:nvPr>
            <p:ph type="title"/>
          </p:nvPr>
        </p:nvSpPr>
        <p:spPr>
          <a:xfrm>
            <a:off x="609600" y="2148840"/>
            <a:ext cx="10972800" cy="1119236"/>
          </a:xfrm>
          <a:prstGeom prst="rect">
            <a:avLst/>
          </a:prstGeom>
          <a:noFill/>
          <a:ln>
            <a:noFill/>
          </a:ln>
        </p:spPr>
        <p:txBody>
          <a:bodyPr spcFirstLastPara="1" wrap="square" lIns="0" tIns="0" rIns="0" bIns="0" anchor="t" anchorCtr="0">
            <a:noAutofit/>
          </a:bodyPr>
          <a:lstStyle>
            <a:lvl1pPr lvl="0" algn="l">
              <a:lnSpc>
                <a:spcPct val="90000"/>
              </a:lnSpc>
              <a:spcBef>
                <a:spcPts val="0"/>
              </a:spcBef>
              <a:spcAft>
                <a:spcPts val="0"/>
              </a:spcAft>
              <a:buClr>
                <a:srgbClr val="FFFFFF"/>
              </a:buClr>
              <a:buSzPts val="3600"/>
              <a:buFont typeface="Arial"/>
              <a:buNone/>
              <a:defRPr sz="3600" b="1">
                <a:solidFill>
                  <a:srgbClr val="FFFFFF"/>
                </a:solidFill>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7" name="Google Shape;17;p44"/>
          <p:cNvSpPr txBox="1">
            <a:spLocks noGrp="1"/>
          </p:cNvSpPr>
          <p:nvPr>
            <p:ph type="body" idx="1"/>
          </p:nvPr>
        </p:nvSpPr>
        <p:spPr>
          <a:xfrm>
            <a:off x="609600" y="3977640"/>
            <a:ext cx="5913120" cy="365760"/>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480"/>
              </a:spcBef>
              <a:spcAft>
                <a:spcPts val="0"/>
              </a:spcAft>
              <a:buSzPts val="2400"/>
              <a:buNone/>
              <a:defRPr sz="2400">
                <a:solidFill>
                  <a:schemeClr val="accent1"/>
                </a:solidFill>
              </a:defRPr>
            </a:lvl1pPr>
            <a:lvl2pPr marL="914400" lvl="1" indent="-317500" algn="l">
              <a:lnSpc>
                <a:spcPct val="100000"/>
              </a:lnSpc>
              <a:spcBef>
                <a:spcPts val="280"/>
              </a:spcBef>
              <a:spcAft>
                <a:spcPts val="0"/>
              </a:spcAft>
              <a:buSzPts val="1400"/>
              <a:buChar char="•"/>
              <a:defRPr sz="1400">
                <a:solidFill>
                  <a:srgbClr val="D96515"/>
                </a:solidFill>
              </a:defRPr>
            </a:lvl2pPr>
            <a:lvl3pPr marL="1371600" lvl="2" indent="-317500" algn="l">
              <a:lnSpc>
                <a:spcPct val="100000"/>
              </a:lnSpc>
              <a:spcBef>
                <a:spcPts val="280"/>
              </a:spcBef>
              <a:spcAft>
                <a:spcPts val="0"/>
              </a:spcAft>
              <a:buSzPts val="1400"/>
              <a:buChar char="•"/>
              <a:defRPr sz="1400">
                <a:solidFill>
                  <a:srgbClr val="D96515"/>
                </a:solidFill>
              </a:defRPr>
            </a:lvl3pPr>
            <a:lvl4pPr marL="1828800" lvl="3" indent="-317500" algn="l">
              <a:lnSpc>
                <a:spcPct val="100000"/>
              </a:lnSpc>
              <a:spcBef>
                <a:spcPts val="280"/>
              </a:spcBef>
              <a:spcAft>
                <a:spcPts val="0"/>
              </a:spcAft>
              <a:buSzPts val="1400"/>
              <a:buChar char="•"/>
              <a:defRPr sz="1400">
                <a:solidFill>
                  <a:srgbClr val="D96515"/>
                </a:solidFill>
              </a:defRPr>
            </a:lvl4pPr>
            <a:lvl5pPr marL="2286000" lvl="4" indent="-317500" algn="l">
              <a:lnSpc>
                <a:spcPct val="100000"/>
              </a:lnSpc>
              <a:spcBef>
                <a:spcPts val="280"/>
              </a:spcBef>
              <a:spcAft>
                <a:spcPts val="0"/>
              </a:spcAft>
              <a:buSzPts val="1400"/>
              <a:buChar char="•"/>
              <a:defRPr sz="1400">
                <a:solidFill>
                  <a:srgbClr val="D96515"/>
                </a:solidFil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18" name="Google Shape;18;p44"/>
          <p:cNvSpPr txBox="1">
            <a:spLocks noGrp="1"/>
          </p:cNvSpPr>
          <p:nvPr>
            <p:ph type="body" idx="2"/>
          </p:nvPr>
        </p:nvSpPr>
        <p:spPr>
          <a:xfrm>
            <a:off x="609600" y="4462272"/>
            <a:ext cx="5913120" cy="457200"/>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360"/>
              </a:spcBef>
              <a:spcAft>
                <a:spcPts val="0"/>
              </a:spcAft>
              <a:buSzPts val="1800"/>
              <a:buNone/>
              <a:defRPr sz="1800">
                <a:solidFill>
                  <a:schemeClr val="accent1"/>
                </a:solidFill>
              </a:defRPr>
            </a:lvl1pPr>
            <a:lvl2pPr marL="914400" lvl="1" indent="-317500" algn="l">
              <a:lnSpc>
                <a:spcPct val="100000"/>
              </a:lnSpc>
              <a:spcBef>
                <a:spcPts val="280"/>
              </a:spcBef>
              <a:spcAft>
                <a:spcPts val="0"/>
              </a:spcAft>
              <a:buSzPts val="1400"/>
              <a:buChar char="•"/>
              <a:defRPr sz="1400"/>
            </a:lvl2pPr>
            <a:lvl3pPr marL="1371600" lvl="2" indent="-304800" algn="l">
              <a:lnSpc>
                <a:spcPct val="100000"/>
              </a:lnSpc>
              <a:spcBef>
                <a:spcPts val="240"/>
              </a:spcBef>
              <a:spcAft>
                <a:spcPts val="0"/>
              </a:spcAft>
              <a:buSzPts val="1200"/>
              <a:buChar char="•"/>
              <a:defRPr sz="1200"/>
            </a:lvl3pPr>
            <a:lvl4pPr marL="1828800" lvl="3" indent="-298450" algn="l">
              <a:lnSpc>
                <a:spcPct val="100000"/>
              </a:lnSpc>
              <a:spcBef>
                <a:spcPts val="220"/>
              </a:spcBef>
              <a:spcAft>
                <a:spcPts val="0"/>
              </a:spcAft>
              <a:buSzPts val="1100"/>
              <a:buChar char="•"/>
              <a:defRPr sz="1100"/>
            </a:lvl4pPr>
            <a:lvl5pPr marL="2286000" lvl="4" indent="-298450" algn="l">
              <a:lnSpc>
                <a:spcPct val="100000"/>
              </a:lnSpc>
              <a:spcBef>
                <a:spcPts val="220"/>
              </a:spcBef>
              <a:spcAft>
                <a:spcPts val="0"/>
              </a:spcAft>
              <a:buSzPts val="1100"/>
              <a:buChar char="•"/>
              <a:defRPr sz="1100"/>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pic>
        <p:nvPicPr>
          <p:cNvPr id="19" name="Google Shape;19;p44" descr="A close up of a logo&#10;&#10;Description generated with very high confidence"/>
          <p:cNvPicPr preferRelativeResize="0"/>
          <p:nvPr/>
        </p:nvPicPr>
        <p:blipFill rotWithShape="1">
          <a:blip r:embed="rId2">
            <a:alphaModFix/>
          </a:blip>
          <a:srcRect/>
          <a:stretch/>
        </p:blipFill>
        <p:spPr>
          <a:xfrm>
            <a:off x="8839194" y="3892943"/>
            <a:ext cx="2743206" cy="1051562"/>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lank w/ logo">
  <p:cSld name="Blank w/ logo">
    <p:spTree>
      <p:nvGrpSpPr>
        <p:cNvPr id="1" name="Shape 59"/>
        <p:cNvGrpSpPr/>
        <p:nvPr/>
      </p:nvGrpSpPr>
      <p:grpSpPr>
        <a:xfrm>
          <a:off x="0" y="0"/>
          <a:ext cx="0" cy="0"/>
          <a:chOff x="0" y="0"/>
          <a:chExt cx="0" cy="0"/>
        </a:xfrm>
      </p:grpSpPr>
      <p:sp>
        <p:nvSpPr>
          <p:cNvPr id="60" name="Google Shape;60;p63"/>
          <p:cNvSpPr txBox="1">
            <a:spLocks noGrp="1"/>
          </p:cNvSpPr>
          <p:nvPr>
            <p:ph type="sldNum" idx="12"/>
          </p:nvPr>
        </p:nvSpPr>
        <p:spPr>
          <a:xfrm>
            <a:off x="9347200" y="6621502"/>
            <a:ext cx="2844800" cy="231583"/>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
        <p:nvSpPr>
          <p:cNvPr id="61" name="Google Shape;61;p63"/>
          <p:cNvSpPr/>
          <p:nvPr/>
        </p:nvSpPr>
        <p:spPr>
          <a:xfrm>
            <a:off x="0" y="6135758"/>
            <a:ext cx="12192000" cy="722243"/>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pic>
        <p:nvPicPr>
          <p:cNvPr id="62" name="Google Shape;62;p63" descr="A close up of a logo&#10;&#10;Description generated with very high confidence"/>
          <p:cNvPicPr preferRelativeResize="0"/>
          <p:nvPr/>
        </p:nvPicPr>
        <p:blipFill rotWithShape="1">
          <a:blip r:embed="rId2">
            <a:alphaModFix/>
          </a:blip>
          <a:srcRect/>
          <a:stretch/>
        </p:blipFill>
        <p:spPr>
          <a:xfrm>
            <a:off x="362855" y="6144768"/>
            <a:ext cx="1400632" cy="536909"/>
          </a:xfrm>
          <a:prstGeom prst="rect">
            <a:avLst/>
          </a:prstGeom>
          <a:noFill/>
          <a:ln>
            <a:noFill/>
          </a:ln>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matchingName="Pull quote (white)">
  <p:cSld name="Pull quote (white)">
    <p:bg>
      <p:bgPr>
        <a:solidFill>
          <a:schemeClr val="lt1"/>
        </a:solidFill>
        <a:effectLst/>
      </p:bgPr>
    </p:bg>
    <p:spTree>
      <p:nvGrpSpPr>
        <p:cNvPr id="1" name="Shape 63"/>
        <p:cNvGrpSpPr/>
        <p:nvPr/>
      </p:nvGrpSpPr>
      <p:grpSpPr>
        <a:xfrm>
          <a:off x="0" y="0"/>
          <a:ext cx="0" cy="0"/>
          <a:chOff x="0" y="0"/>
          <a:chExt cx="0" cy="0"/>
        </a:xfrm>
      </p:grpSpPr>
      <p:sp>
        <p:nvSpPr>
          <p:cNvPr id="64" name="Google Shape;64;p61"/>
          <p:cNvSpPr txBox="1">
            <a:spLocks noGrp="1"/>
          </p:cNvSpPr>
          <p:nvPr>
            <p:ph type="title"/>
          </p:nvPr>
        </p:nvSpPr>
        <p:spPr>
          <a:xfrm>
            <a:off x="899673" y="4624605"/>
            <a:ext cx="10375675" cy="615526"/>
          </a:xfrm>
          <a:prstGeom prst="rect">
            <a:avLst/>
          </a:prstGeom>
          <a:noFill/>
          <a:ln>
            <a:noFill/>
          </a:ln>
        </p:spPr>
        <p:txBody>
          <a:bodyPr spcFirstLastPara="1" wrap="square" lIns="0" tIns="0" rIns="0" bIns="0" anchor="ctr" anchorCtr="0">
            <a:noAutofit/>
          </a:bodyPr>
          <a:lstStyle>
            <a:lvl1pPr lvl="0" algn="l">
              <a:lnSpc>
                <a:spcPct val="100000"/>
              </a:lnSpc>
              <a:spcBef>
                <a:spcPts val="0"/>
              </a:spcBef>
              <a:spcAft>
                <a:spcPts val="0"/>
              </a:spcAft>
              <a:buClr>
                <a:schemeClr val="accent4"/>
              </a:buClr>
              <a:buSzPts val="1800"/>
              <a:buFont typeface="Arial"/>
              <a:buNone/>
              <a:defRPr sz="1800" b="0">
                <a:solidFill>
                  <a:schemeClr val="accent4"/>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grpSp>
        <p:nvGrpSpPr>
          <p:cNvPr id="65" name="Google Shape;65;p61"/>
          <p:cNvGrpSpPr/>
          <p:nvPr/>
        </p:nvGrpSpPr>
        <p:grpSpPr>
          <a:xfrm>
            <a:off x="904048" y="1732950"/>
            <a:ext cx="10373553" cy="2672550"/>
            <a:chOff x="914400" y="1732950"/>
            <a:chExt cx="7316788" cy="2672550"/>
          </a:xfrm>
        </p:grpSpPr>
        <p:cxnSp>
          <p:nvCxnSpPr>
            <p:cNvPr id="66" name="Google Shape;66;p61"/>
            <p:cNvCxnSpPr/>
            <p:nvPr/>
          </p:nvCxnSpPr>
          <p:spPr>
            <a:xfrm>
              <a:off x="914400" y="1732950"/>
              <a:ext cx="7315200" cy="0"/>
            </a:xfrm>
            <a:prstGeom prst="straightConnector1">
              <a:avLst/>
            </a:prstGeom>
            <a:noFill/>
            <a:ln w="9525" cap="flat" cmpd="sng">
              <a:solidFill>
                <a:srgbClr val="B6B0AF"/>
              </a:solidFill>
              <a:prstDash val="solid"/>
              <a:round/>
              <a:headEnd type="none" w="sm" len="sm"/>
              <a:tailEnd type="none" w="sm" len="sm"/>
            </a:ln>
          </p:spPr>
        </p:cxnSp>
        <p:sp>
          <p:nvSpPr>
            <p:cNvPr id="67" name="Google Shape;67;p61"/>
            <p:cNvSpPr/>
            <p:nvPr/>
          </p:nvSpPr>
          <p:spPr>
            <a:xfrm>
              <a:off x="915988" y="4302313"/>
              <a:ext cx="7315200" cy="103187"/>
            </a:xfrm>
            <a:custGeom>
              <a:avLst/>
              <a:gdLst/>
              <a:ahLst/>
              <a:cxnLst/>
              <a:rect l="l" t="t" r="r" b="b"/>
              <a:pathLst>
                <a:path w="4608" h="65" extrusionOk="0">
                  <a:moveTo>
                    <a:pt x="0" y="0"/>
                  </a:moveTo>
                  <a:lnTo>
                    <a:pt x="224" y="0"/>
                  </a:lnTo>
                  <a:lnTo>
                    <a:pt x="286" y="65"/>
                  </a:lnTo>
                  <a:lnTo>
                    <a:pt x="349" y="0"/>
                  </a:lnTo>
                  <a:lnTo>
                    <a:pt x="4608" y="0"/>
                  </a:lnTo>
                </a:path>
              </a:pathLst>
            </a:custGeom>
            <a:noFill/>
            <a:ln w="9525" cap="flat" cmpd="sng">
              <a:solidFill>
                <a:srgbClr val="B6B0AF"/>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grpSp>
      <p:sp>
        <p:nvSpPr>
          <p:cNvPr id="68" name="Google Shape;68;p61"/>
          <p:cNvSpPr txBox="1">
            <a:spLocks noGrp="1"/>
          </p:cNvSpPr>
          <p:nvPr>
            <p:ph type="body" idx="1"/>
          </p:nvPr>
        </p:nvSpPr>
        <p:spPr>
          <a:xfrm>
            <a:off x="905934" y="2017649"/>
            <a:ext cx="10369551" cy="1984248"/>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640"/>
              </a:spcBef>
              <a:spcAft>
                <a:spcPts val="0"/>
              </a:spcAft>
              <a:buSzPts val="3200"/>
              <a:buNone/>
              <a:defRPr sz="3200">
                <a:solidFill>
                  <a:schemeClr val="accent4"/>
                </a:solidFill>
              </a:defRPr>
            </a:lvl1pPr>
            <a:lvl2pPr marL="914400" lvl="1" indent="-342900" algn="l">
              <a:lnSpc>
                <a:spcPct val="100000"/>
              </a:lnSpc>
              <a:spcBef>
                <a:spcPts val="360"/>
              </a:spcBef>
              <a:spcAft>
                <a:spcPts val="0"/>
              </a:spcAft>
              <a:buSzPts val="1800"/>
              <a:buChar char="•"/>
              <a:defRPr/>
            </a:lvl2pPr>
            <a:lvl3pPr marL="1371600" lvl="2" indent="-342900" algn="l">
              <a:lnSpc>
                <a:spcPct val="100000"/>
              </a:lnSpc>
              <a:spcBef>
                <a:spcPts val="360"/>
              </a:spcBef>
              <a:spcAft>
                <a:spcPts val="0"/>
              </a:spcAft>
              <a:buSzPts val="1800"/>
              <a:buChar char="•"/>
              <a:defRPr/>
            </a:lvl3pPr>
            <a:lvl4pPr marL="1828800" lvl="3" indent="-342900" algn="l">
              <a:lnSpc>
                <a:spcPct val="100000"/>
              </a:lnSpc>
              <a:spcBef>
                <a:spcPts val="360"/>
              </a:spcBef>
              <a:spcAft>
                <a:spcPts val="0"/>
              </a:spcAft>
              <a:buSzPts val="1800"/>
              <a:buChar char="•"/>
              <a:defRPr/>
            </a:lvl4pPr>
            <a:lvl5pPr marL="2286000" lvl="4" indent="-342900" algn="l">
              <a:lnSpc>
                <a:spcPct val="100000"/>
              </a:lnSpc>
              <a:spcBef>
                <a:spcPts val="360"/>
              </a:spcBef>
              <a:spcAft>
                <a:spcPts val="0"/>
              </a:spcAft>
              <a:buSzPts val="1800"/>
              <a:buChar char="•"/>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pic>
        <p:nvPicPr>
          <p:cNvPr id="69" name="Google Shape;69;p61" descr="A close up of a logo&#10;&#10;Description generated with very high confidence"/>
          <p:cNvPicPr preferRelativeResize="0"/>
          <p:nvPr/>
        </p:nvPicPr>
        <p:blipFill rotWithShape="1">
          <a:blip r:embed="rId2">
            <a:alphaModFix/>
          </a:blip>
          <a:srcRect/>
          <a:stretch/>
        </p:blipFill>
        <p:spPr>
          <a:xfrm>
            <a:off x="362855" y="6145847"/>
            <a:ext cx="1400632" cy="536909"/>
          </a:xfrm>
          <a:prstGeom prst="rect">
            <a:avLst/>
          </a:prstGeom>
          <a:noFill/>
          <a:ln>
            <a:noFill/>
          </a:ln>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matchingName="Title Slide (Photo) ">
  <p:cSld name="Title Slide (Photo) ">
    <p:spTree>
      <p:nvGrpSpPr>
        <p:cNvPr id="1" name="Shape 70"/>
        <p:cNvGrpSpPr/>
        <p:nvPr/>
      </p:nvGrpSpPr>
      <p:grpSpPr>
        <a:xfrm>
          <a:off x="0" y="0"/>
          <a:ext cx="0" cy="0"/>
          <a:chOff x="0" y="0"/>
          <a:chExt cx="0" cy="0"/>
        </a:xfrm>
      </p:grpSpPr>
      <p:sp>
        <p:nvSpPr>
          <p:cNvPr id="71" name="Google Shape;71;p43"/>
          <p:cNvSpPr>
            <a:spLocks noGrp="1"/>
          </p:cNvSpPr>
          <p:nvPr>
            <p:ph type="pic" idx="2"/>
          </p:nvPr>
        </p:nvSpPr>
        <p:spPr>
          <a:xfrm>
            <a:off x="0" y="-1"/>
            <a:ext cx="12192000" cy="4738511"/>
          </a:xfrm>
          <a:prstGeom prst="rect">
            <a:avLst/>
          </a:prstGeom>
          <a:noFill/>
          <a:ln>
            <a:noFill/>
          </a:ln>
        </p:spPr>
      </p:sp>
      <p:sp>
        <p:nvSpPr>
          <p:cNvPr id="72" name="Google Shape;72;p43"/>
          <p:cNvSpPr txBox="1">
            <a:spLocks noGrp="1"/>
          </p:cNvSpPr>
          <p:nvPr>
            <p:ph type="title"/>
          </p:nvPr>
        </p:nvSpPr>
        <p:spPr>
          <a:xfrm>
            <a:off x="609600" y="3429000"/>
            <a:ext cx="10972800" cy="1119236"/>
          </a:xfrm>
          <a:prstGeom prst="rect">
            <a:avLst/>
          </a:prstGeom>
          <a:noFill/>
          <a:ln>
            <a:noFill/>
          </a:ln>
        </p:spPr>
        <p:txBody>
          <a:bodyPr spcFirstLastPara="1" wrap="square" lIns="0" tIns="0" rIns="0" bIns="0" anchor="t" anchorCtr="0">
            <a:noAutofit/>
          </a:bodyPr>
          <a:lstStyle>
            <a:lvl1pPr lvl="0" algn="l">
              <a:lnSpc>
                <a:spcPct val="90000"/>
              </a:lnSpc>
              <a:spcBef>
                <a:spcPts val="0"/>
              </a:spcBef>
              <a:spcAft>
                <a:spcPts val="0"/>
              </a:spcAft>
              <a:buClr>
                <a:srgbClr val="FFFFFF"/>
              </a:buClr>
              <a:buSzPts val="3600"/>
              <a:buFont typeface="Arial"/>
              <a:buNone/>
              <a:defRPr sz="3600" b="1">
                <a:solidFill>
                  <a:srgbClr val="FFFFFF"/>
                </a:solidFill>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3" name="Google Shape;73;p43"/>
          <p:cNvSpPr txBox="1">
            <a:spLocks noGrp="1"/>
          </p:cNvSpPr>
          <p:nvPr>
            <p:ph type="body" idx="1"/>
          </p:nvPr>
        </p:nvSpPr>
        <p:spPr>
          <a:xfrm>
            <a:off x="609600" y="5376672"/>
            <a:ext cx="5913120" cy="365760"/>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480"/>
              </a:spcBef>
              <a:spcAft>
                <a:spcPts val="0"/>
              </a:spcAft>
              <a:buSzPts val="2400"/>
              <a:buNone/>
              <a:defRPr sz="2400">
                <a:solidFill>
                  <a:schemeClr val="accent1"/>
                </a:solidFill>
              </a:defRPr>
            </a:lvl1pPr>
            <a:lvl2pPr marL="914400" lvl="1" indent="-317500" algn="l">
              <a:lnSpc>
                <a:spcPct val="100000"/>
              </a:lnSpc>
              <a:spcBef>
                <a:spcPts val="280"/>
              </a:spcBef>
              <a:spcAft>
                <a:spcPts val="0"/>
              </a:spcAft>
              <a:buSzPts val="1400"/>
              <a:buChar char="•"/>
              <a:defRPr sz="1400">
                <a:solidFill>
                  <a:srgbClr val="D96515"/>
                </a:solidFill>
              </a:defRPr>
            </a:lvl2pPr>
            <a:lvl3pPr marL="1371600" lvl="2" indent="-317500" algn="l">
              <a:lnSpc>
                <a:spcPct val="100000"/>
              </a:lnSpc>
              <a:spcBef>
                <a:spcPts val="280"/>
              </a:spcBef>
              <a:spcAft>
                <a:spcPts val="0"/>
              </a:spcAft>
              <a:buSzPts val="1400"/>
              <a:buChar char="•"/>
              <a:defRPr sz="1400">
                <a:solidFill>
                  <a:srgbClr val="D96515"/>
                </a:solidFill>
              </a:defRPr>
            </a:lvl3pPr>
            <a:lvl4pPr marL="1828800" lvl="3" indent="-317500" algn="l">
              <a:lnSpc>
                <a:spcPct val="100000"/>
              </a:lnSpc>
              <a:spcBef>
                <a:spcPts val="280"/>
              </a:spcBef>
              <a:spcAft>
                <a:spcPts val="0"/>
              </a:spcAft>
              <a:buSzPts val="1400"/>
              <a:buChar char="•"/>
              <a:defRPr sz="1400">
                <a:solidFill>
                  <a:srgbClr val="D96515"/>
                </a:solidFill>
              </a:defRPr>
            </a:lvl4pPr>
            <a:lvl5pPr marL="2286000" lvl="4" indent="-317500" algn="l">
              <a:lnSpc>
                <a:spcPct val="100000"/>
              </a:lnSpc>
              <a:spcBef>
                <a:spcPts val="280"/>
              </a:spcBef>
              <a:spcAft>
                <a:spcPts val="0"/>
              </a:spcAft>
              <a:buSzPts val="1400"/>
              <a:buChar char="•"/>
              <a:defRPr sz="1400">
                <a:solidFill>
                  <a:srgbClr val="D96515"/>
                </a:solidFil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74" name="Google Shape;74;p43"/>
          <p:cNvSpPr txBox="1">
            <a:spLocks noGrp="1"/>
          </p:cNvSpPr>
          <p:nvPr>
            <p:ph type="body" idx="3"/>
          </p:nvPr>
        </p:nvSpPr>
        <p:spPr>
          <a:xfrm>
            <a:off x="609600" y="5826078"/>
            <a:ext cx="5913120" cy="457200"/>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360"/>
              </a:spcBef>
              <a:spcAft>
                <a:spcPts val="0"/>
              </a:spcAft>
              <a:buSzPts val="1800"/>
              <a:buNone/>
              <a:defRPr sz="1800">
                <a:solidFill>
                  <a:schemeClr val="accent1"/>
                </a:solidFill>
              </a:defRPr>
            </a:lvl1pPr>
            <a:lvl2pPr marL="914400" lvl="1" indent="-317500" algn="l">
              <a:lnSpc>
                <a:spcPct val="100000"/>
              </a:lnSpc>
              <a:spcBef>
                <a:spcPts val="280"/>
              </a:spcBef>
              <a:spcAft>
                <a:spcPts val="0"/>
              </a:spcAft>
              <a:buSzPts val="1400"/>
              <a:buChar char="•"/>
              <a:defRPr sz="1400"/>
            </a:lvl2pPr>
            <a:lvl3pPr marL="1371600" lvl="2" indent="-304800" algn="l">
              <a:lnSpc>
                <a:spcPct val="100000"/>
              </a:lnSpc>
              <a:spcBef>
                <a:spcPts val="240"/>
              </a:spcBef>
              <a:spcAft>
                <a:spcPts val="0"/>
              </a:spcAft>
              <a:buSzPts val="1200"/>
              <a:buChar char="•"/>
              <a:defRPr sz="1200"/>
            </a:lvl3pPr>
            <a:lvl4pPr marL="1828800" lvl="3" indent="-298450" algn="l">
              <a:lnSpc>
                <a:spcPct val="100000"/>
              </a:lnSpc>
              <a:spcBef>
                <a:spcPts val="220"/>
              </a:spcBef>
              <a:spcAft>
                <a:spcPts val="0"/>
              </a:spcAft>
              <a:buSzPts val="1100"/>
              <a:buChar char="•"/>
              <a:defRPr sz="1100"/>
            </a:lvl4pPr>
            <a:lvl5pPr marL="2286000" lvl="4" indent="-298450" algn="l">
              <a:lnSpc>
                <a:spcPct val="100000"/>
              </a:lnSpc>
              <a:spcBef>
                <a:spcPts val="220"/>
              </a:spcBef>
              <a:spcAft>
                <a:spcPts val="0"/>
              </a:spcAft>
              <a:buSzPts val="1100"/>
              <a:buChar char="•"/>
              <a:defRPr sz="1100"/>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pic>
        <p:nvPicPr>
          <p:cNvPr id="75" name="Google Shape;75;p43" descr="A close up of a logo&#10;&#10;Description generated with very high confidence"/>
          <p:cNvPicPr preferRelativeResize="0"/>
          <p:nvPr/>
        </p:nvPicPr>
        <p:blipFill rotWithShape="1">
          <a:blip r:embed="rId2">
            <a:alphaModFix/>
          </a:blip>
          <a:srcRect/>
          <a:stretch/>
        </p:blipFill>
        <p:spPr>
          <a:xfrm>
            <a:off x="8839194" y="5300297"/>
            <a:ext cx="2743206" cy="1051562"/>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Section break w/ image (blue)">
  <p:cSld name="Section break w/ image (blue)">
    <p:spTree>
      <p:nvGrpSpPr>
        <p:cNvPr id="1" name="Shape 76"/>
        <p:cNvGrpSpPr/>
        <p:nvPr/>
      </p:nvGrpSpPr>
      <p:grpSpPr>
        <a:xfrm>
          <a:off x="0" y="0"/>
          <a:ext cx="0" cy="0"/>
          <a:chOff x="0" y="0"/>
          <a:chExt cx="0" cy="0"/>
        </a:xfrm>
      </p:grpSpPr>
      <p:sp>
        <p:nvSpPr>
          <p:cNvPr id="77" name="Google Shape;77;p57"/>
          <p:cNvSpPr txBox="1">
            <a:spLocks noGrp="1"/>
          </p:cNvSpPr>
          <p:nvPr>
            <p:ph type="sldNum" idx="12"/>
          </p:nvPr>
        </p:nvSpPr>
        <p:spPr>
          <a:xfrm>
            <a:off x="9245600" y="6298578"/>
            <a:ext cx="28448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
        <p:nvSpPr>
          <p:cNvPr id="78" name="Google Shape;78;p57"/>
          <p:cNvSpPr/>
          <p:nvPr/>
        </p:nvSpPr>
        <p:spPr>
          <a:xfrm>
            <a:off x="0" y="4736591"/>
            <a:ext cx="12192000" cy="2121410"/>
          </a:xfrm>
          <a:prstGeom prst="rect">
            <a:avLst/>
          </a:prstGeom>
          <a:solidFill>
            <a:schemeClr val="accent1"/>
          </a:solidFill>
          <a:ln w="9525" cap="flat" cmpd="sng">
            <a:solidFill>
              <a:srgbClr val="003948"/>
            </a:solidFill>
            <a:prstDash val="solid"/>
            <a:round/>
            <a:headEnd type="none" w="sm" len="sm"/>
            <a:tailEnd type="none" w="sm" len="sm"/>
          </a:ln>
          <a:effectLst>
            <a:outerShdw blurRad="40000" dist="23000" dir="5400000" rotWithShape="0">
              <a:srgbClr val="000000">
                <a:alpha val="33725"/>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79" name="Google Shape;79;p57"/>
          <p:cNvSpPr txBox="1">
            <a:spLocks noGrp="1"/>
          </p:cNvSpPr>
          <p:nvPr>
            <p:ph type="title"/>
          </p:nvPr>
        </p:nvSpPr>
        <p:spPr>
          <a:xfrm>
            <a:off x="609600" y="5106683"/>
            <a:ext cx="10972800" cy="779736"/>
          </a:xfrm>
          <a:prstGeom prst="rect">
            <a:avLst/>
          </a:prstGeom>
          <a:noFill/>
          <a:ln>
            <a:noFill/>
          </a:ln>
        </p:spPr>
        <p:txBody>
          <a:bodyPr spcFirstLastPara="1" wrap="square" lIns="0" tIns="0" rIns="0" bIns="0" anchor="t" anchorCtr="0">
            <a:noAutofit/>
          </a:bodyPr>
          <a:lstStyle>
            <a:lvl1pPr lvl="0" algn="l">
              <a:lnSpc>
                <a:spcPct val="100000"/>
              </a:lnSpc>
              <a:spcBef>
                <a:spcPts val="0"/>
              </a:spcBef>
              <a:spcAft>
                <a:spcPts val="0"/>
              </a:spcAft>
              <a:buClr>
                <a:schemeClr val="lt1"/>
              </a:buClr>
              <a:buSzPts val="4800"/>
              <a:buFont typeface="Arial"/>
              <a:buNone/>
              <a:defRPr sz="4800" b="1">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0" name="Google Shape;80;p57"/>
          <p:cNvSpPr txBox="1">
            <a:spLocks noGrp="1"/>
          </p:cNvSpPr>
          <p:nvPr>
            <p:ph type="body" idx="1"/>
          </p:nvPr>
        </p:nvSpPr>
        <p:spPr>
          <a:xfrm>
            <a:off x="609600" y="5886419"/>
            <a:ext cx="10972800" cy="668334"/>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480"/>
              </a:spcBef>
              <a:spcAft>
                <a:spcPts val="0"/>
              </a:spcAft>
              <a:buSzPts val="2400"/>
              <a:buNone/>
              <a:defRPr sz="2400" i="0">
                <a:solidFill>
                  <a:schemeClr val="accent4"/>
                </a:solidFill>
              </a:defRPr>
            </a:lvl1pPr>
            <a:lvl2pPr marL="914400" lvl="1" indent="-355600" algn="l">
              <a:lnSpc>
                <a:spcPct val="100000"/>
              </a:lnSpc>
              <a:spcBef>
                <a:spcPts val="400"/>
              </a:spcBef>
              <a:spcAft>
                <a:spcPts val="0"/>
              </a:spcAft>
              <a:buSzPts val="2000"/>
              <a:buChar char="•"/>
              <a:defRPr sz="2000" i="1">
                <a:solidFill>
                  <a:srgbClr val="D96515"/>
                </a:solidFill>
              </a:defRPr>
            </a:lvl2pPr>
            <a:lvl3pPr marL="1371600" lvl="2" indent="-342900" algn="l">
              <a:lnSpc>
                <a:spcPct val="100000"/>
              </a:lnSpc>
              <a:spcBef>
                <a:spcPts val="360"/>
              </a:spcBef>
              <a:spcAft>
                <a:spcPts val="0"/>
              </a:spcAft>
              <a:buSzPts val="1800"/>
              <a:buChar char="•"/>
              <a:defRPr sz="1800" i="1">
                <a:solidFill>
                  <a:srgbClr val="D96515"/>
                </a:solidFill>
              </a:defRPr>
            </a:lvl3pPr>
            <a:lvl4pPr marL="1828800" lvl="3" indent="-330200" algn="l">
              <a:lnSpc>
                <a:spcPct val="100000"/>
              </a:lnSpc>
              <a:spcBef>
                <a:spcPts val="320"/>
              </a:spcBef>
              <a:spcAft>
                <a:spcPts val="0"/>
              </a:spcAft>
              <a:buSzPts val="1600"/>
              <a:buChar char="•"/>
              <a:defRPr sz="1600" i="1">
                <a:solidFill>
                  <a:srgbClr val="D96515"/>
                </a:solidFill>
              </a:defRPr>
            </a:lvl4pPr>
            <a:lvl5pPr marL="2286000" lvl="4" indent="-330200" algn="l">
              <a:lnSpc>
                <a:spcPct val="100000"/>
              </a:lnSpc>
              <a:spcBef>
                <a:spcPts val="320"/>
              </a:spcBef>
              <a:spcAft>
                <a:spcPts val="0"/>
              </a:spcAft>
              <a:buSzPts val="1600"/>
              <a:buChar char="•"/>
              <a:defRPr sz="1600" i="1">
                <a:solidFill>
                  <a:srgbClr val="D96515"/>
                </a:solidFill>
              </a:defRPr>
            </a:lvl5pPr>
            <a:lvl6pPr marL="2743200" lvl="5" indent="-342900" algn="l">
              <a:lnSpc>
                <a:spcPct val="100000"/>
              </a:lnSpc>
              <a:spcBef>
                <a:spcPts val="360"/>
              </a:spcBef>
              <a:spcAft>
                <a:spcPts val="0"/>
              </a:spcAft>
              <a:buClr>
                <a:schemeClr val="dk1"/>
              </a:buClr>
              <a:buSzPts val="1800"/>
              <a:buChar char="•"/>
              <a:defRPr sz="1800"/>
            </a:lvl6pPr>
            <a:lvl7pPr marL="3200400" lvl="6" indent="-342900" algn="l">
              <a:lnSpc>
                <a:spcPct val="100000"/>
              </a:lnSpc>
              <a:spcBef>
                <a:spcPts val="360"/>
              </a:spcBef>
              <a:spcAft>
                <a:spcPts val="0"/>
              </a:spcAft>
              <a:buClr>
                <a:schemeClr val="dk1"/>
              </a:buClr>
              <a:buSzPts val="1800"/>
              <a:buChar char="•"/>
              <a:defRPr sz="1800"/>
            </a:lvl7pPr>
            <a:lvl8pPr marL="3657600" lvl="7" indent="-342900" algn="l">
              <a:lnSpc>
                <a:spcPct val="100000"/>
              </a:lnSpc>
              <a:spcBef>
                <a:spcPts val="360"/>
              </a:spcBef>
              <a:spcAft>
                <a:spcPts val="0"/>
              </a:spcAft>
              <a:buClr>
                <a:schemeClr val="dk1"/>
              </a:buClr>
              <a:buSzPts val="1800"/>
              <a:buChar char="•"/>
              <a:defRPr sz="1800"/>
            </a:lvl8pPr>
            <a:lvl9pPr marL="4114800" lvl="8" indent="-342900" algn="l">
              <a:lnSpc>
                <a:spcPct val="100000"/>
              </a:lnSpc>
              <a:spcBef>
                <a:spcPts val="360"/>
              </a:spcBef>
              <a:spcAft>
                <a:spcPts val="0"/>
              </a:spcAft>
              <a:buClr>
                <a:schemeClr val="dk1"/>
              </a:buClr>
              <a:buSzPts val="1800"/>
              <a:buChar char="•"/>
              <a:defRPr sz="1800"/>
            </a:lvl9pPr>
          </a:lstStyle>
          <a:p>
            <a:endParaRPr/>
          </a:p>
        </p:txBody>
      </p:sp>
      <p:sp>
        <p:nvSpPr>
          <p:cNvPr id="81" name="Google Shape;81;p57"/>
          <p:cNvSpPr>
            <a:spLocks noGrp="1"/>
          </p:cNvSpPr>
          <p:nvPr>
            <p:ph type="pic" idx="2"/>
          </p:nvPr>
        </p:nvSpPr>
        <p:spPr>
          <a:xfrm>
            <a:off x="0" y="-1"/>
            <a:ext cx="12192000" cy="4736592"/>
          </a:xfrm>
          <a:prstGeom prst="rect">
            <a:avLst/>
          </a:prstGeom>
          <a:noFill/>
          <a:ln>
            <a:noFill/>
          </a:ln>
        </p:spPr>
      </p:sp>
      <p:pic>
        <p:nvPicPr>
          <p:cNvPr id="82" name="Google Shape;82;p57"/>
          <p:cNvPicPr preferRelativeResize="0"/>
          <p:nvPr/>
        </p:nvPicPr>
        <p:blipFill rotWithShape="1">
          <a:blip r:embed="rId2">
            <a:alphaModFix/>
          </a:blip>
          <a:srcRect/>
          <a:stretch/>
        </p:blipFill>
        <p:spPr>
          <a:xfrm>
            <a:off x="10580914" y="6104280"/>
            <a:ext cx="1306286" cy="500743"/>
          </a:xfrm>
          <a:prstGeom prst="rect">
            <a:avLst/>
          </a:prstGeom>
          <a:noFill/>
          <a:ln>
            <a:noFill/>
          </a:ln>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matchingName="Section Break (Orange) ">
  <p:cSld name="Section Break (Orange) ">
    <p:bg>
      <p:bgPr>
        <a:solidFill>
          <a:schemeClr val="lt1"/>
        </a:solidFill>
        <a:effectLst/>
      </p:bgPr>
    </p:bg>
    <p:spTree>
      <p:nvGrpSpPr>
        <p:cNvPr id="1" name="Shape 83"/>
        <p:cNvGrpSpPr/>
        <p:nvPr/>
      </p:nvGrpSpPr>
      <p:grpSpPr>
        <a:xfrm>
          <a:off x="0" y="0"/>
          <a:ext cx="0" cy="0"/>
          <a:chOff x="0" y="0"/>
          <a:chExt cx="0" cy="0"/>
        </a:xfrm>
      </p:grpSpPr>
      <p:sp>
        <p:nvSpPr>
          <p:cNvPr id="84" name="Google Shape;84;p58"/>
          <p:cNvSpPr txBox="1">
            <a:spLocks noGrp="1"/>
          </p:cNvSpPr>
          <p:nvPr>
            <p:ph type="title"/>
          </p:nvPr>
        </p:nvSpPr>
        <p:spPr>
          <a:xfrm>
            <a:off x="609600" y="3192086"/>
            <a:ext cx="10972800" cy="788049"/>
          </a:xfrm>
          <a:prstGeom prst="rect">
            <a:avLst/>
          </a:prstGeom>
          <a:noFill/>
          <a:ln>
            <a:noFill/>
          </a:ln>
        </p:spPr>
        <p:txBody>
          <a:bodyPr spcFirstLastPara="1" wrap="square" lIns="0" tIns="0" rIns="0" bIns="0" anchor="t" anchorCtr="0">
            <a:noAutofit/>
          </a:bodyPr>
          <a:lstStyle>
            <a:lvl1pPr lvl="0" algn="l">
              <a:lnSpc>
                <a:spcPct val="100000"/>
              </a:lnSpc>
              <a:spcBef>
                <a:spcPts val="0"/>
              </a:spcBef>
              <a:spcAft>
                <a:spcPts val="0"/>
              </a:spcAft>
              <a:buClr>
                <a:schemeClr val="accent4"/>
              </a:buClr>
              <a:buSzPts val="4800"/>
              <a:buFont typeface="Arial"/>
              <a:buNone/>
              <a:defRPr sz="4800" b="1">
                <a:solidFill>
                  <a:schemeClr val="accent4"/>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5" name="Google Shape;85;p58"/>
          <p:cNvSpPr txBox="1">
            <a:spLocks noGrp="1"/>
          </p:cNvSpPr>
          <p:nvPr>
            <p:ph type="body" idx="1"/>
          </p:nvPr>
        </p:nvSpPr>
        <p:spPr>
          <a:xfrm>
            <a:off x="609600" y="3978750"/>
            <a:ext cx="10972800" cy="668334"/>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480"/>
              </a:spcBef>
              <a:spcAft>
                <a:spcPts val="0"/>
              </a:spcAft>
              <a:buSzPts val="2400"/>
              <a:buNone/>
              <a:defRPr sz="2400" i="0">
                <a:solidFill>
                  <a:schemeClr val="accent1"/>
                </a:solidFill>
              </a:defRPr>
            </a:lvl1pPr>
            <a:lvl2pPr marL="914400" lvl="1" indent="-355600" algn="l">
              <a:lnSpc>
                <a:spcPct val="100000"/>
              </a:lnSpc>
              <a:spcBef>
                <a:spcPts val="400"/>
              </a:spcBef>
              <a:spcAft>
                <a:spcPts val="0"/>
              </a:spcAft>
              <a:buSzPts val="2000"/>
              <a:buChar char="•"/>
              <a:defRPr sz="2000" i="1">
                <a:solidFill>
                  <a:srgbClr val="D96515"/>
                </a:solidFill>
              </a:defRPr>
            </a:lvl2pPr>
            <a:lvl3pPr marL="1371600" lvl="2" indent="-342900" algn="l">
              <a:lnSpc>
                <a:spcPct val="100000"/>
              </a:lnSpc>
              <a:spcBef>
                <a:spcPts val="360"/>
              </a:spcBef>
              <a:spcAft>
                <a:spcPts val="0"/>
              </a:spcAft>
              <a:buSzPts val="1800"/>
              <a:buChar char="•"/>
              <a:defRPr sz="1800" i="1">
                <a:solidFill>
                  <a:srgbClr val="D96515"/>
                </a:solidFill>
              </a:defRPr>
            </a:lvl3pPr>
            <a:lvl4pPr marL="1828800" lvl="3" indent="-330200" algn="l">
              <a:lnSpc>
                <a:spcPct val="100000"/>
              </a:lnSpc>
              <a:spcBef>
                <a:spcPts val="320"/>
              </a:spcBef>
              <a:spcAft>
                <a:spcPts val="0"/>
              </a:spcAft>
              <a:buSzPts val="1600"/>
              <a:buChar char="•"/>
              <a:defRPr sz="1600" i="1">
                <a:solidFill>
                  <a:srgbClr val="D96515"/>
                </a:solidFill>
              </a:defRPr>
            </a:lvl4pPr>
            <a:lvl5pPr marL="2286000" lvl="4" indent="-330200" algn="l">
              <a:lnSpc>
                <a:spcPct val="100000"/>
              </a:lnSpc>
              <a:spcBef>
                <a:spcPts val="320"/>
              </a:spcBef>
              <a:spcAft>
                <a:spcPts val="0"/>
              </a:spcAft>
              <a:buSzPts val="1600"/>
              <a:buChar char="•"/>
              <a:defRPr sz="1600" i="1">
                <a:solidFill>
                  <a:srgbClr val="D96515"/>
                </a:solidFill>
              </a:defRPr>
            </a:lvl5pPr>
            <a:lvl6pPr marL="2743200" lvl="5" indent="-342900" algn="l">
              <a:lnSpc>
                <a:spcPct val="100000"/>
              </a:lnSpc>
              <a:spcBef>
                <a:spcPts val="360"/>
              </a:spcBef>
              <a:spcAft>
                <a:spcPts val="0"/>
              </a:spcAft>
              <a:buClr>
                <a:schemeClr val="dk1"/>
              </a:buClr>
              <a:buSzPts val="1800"/>
              <a:buChar char="•"/>
              <a:defRPr sz="1800"/>
            </a:lvl6pPr>
            <a:lvl7pPr marL="3200400" lvl="6" indent="-342900" algn="l">
              <a:lnSpc>
                <a:spcPct val="100000"/>
              </a:lnSpc>
              <a:spcBef>
                <a:spcPts val="360"/>
              </a:spcBef>
              <a:spcAft>
                <a:spcPts val="0"/>
              </a:spcAft>
              <a:buClr>
                <a:schemeClr val="dk1"/>
              </a:buClr>
              <a:buSzPts val="1800"/>
              <a:buChar char="•"/>
              <a:defRPr sz="1800"/>
            </a:lvl7pPr>
            <a:lvl8pPr marL="3657600" lvl="7" indent="-342900" algn="l">
              <a:lnSpc>
                <a:spcPct val="100000"/>
              </a:lnSpc>
              <a:spcBef>
                <a:spcPts val="360"/>
              </a:spcBef>
              <a:spcAft>
                <a:spcPts val="0"/>
              </a:spcAft>
              <a:buClr>
                <a:schemeClr val="dk1"/>
              </a:buClr>
              <a:buSzPts val="1800"/>
              <a:buChar char="•"/>
              <a:defRPr sz="1800"/>
            </a:lvl8pPr>
            <a:lvl9pPr marL="4114800" lvl="8" indent="-342900" algn="l">
              <a:lnSpc>
                <a:spcPct val="100000"/>
              </a:lnSpc>
              <a:spcBef>
                <a:spcPts val="360"/>
              </a:spcBef>
              <a:spcAft>
                <a:spcPts val="0"/>
              </a:spcAft>
              <a:buClr>
                <a:schemeClr val="dk1"/>
              </a:buClr>
              <a:buSzPts val="1800"/>
              <a:buChar char="•"/>
              <a:defRPr sz="1800"/>
            </a:lvl9pPr>
          </a:lstStyle>
          <a:p>
            <a:endParaRPr/>
          </a:p>
        </p:txBody>
      </p:sp>
      <p:pic>
        <p:nvPicPr>
          <p:cNvPr id="86" name="Google Shape;86;p58" descr="A close up of a logo&#10;&#10;Description generated with very high confidence"/>
          <p:cNvPicPr preferRelativeResize="0"/>
          <p:nvPr/>
        </p:nvPicPr>
        <p:blipFill rotWithShape="1">
          <a:blip r:embed="rId2">
            <a:alphaModFix/>
          </a:blip>
          <a:srcRect/>
          <a:stretch/>
        </p:blipFill>
        <p:spPr>
          <a:xfrm>
            <a:off x="362855" y="6145847"/>
            <a:ext cx="1400632" cy="536909"/>
          </a:xfrm>
          <a:prstGeom prst="rect">
            <a:avLst/>
          </a:prstGeom>
          <a:noFill/>
          <a:ln>
            <a:noFill/>
          </a:ln>
        </p:spPr>
      </p:pic>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Section break w/ image (orange)">
  <p:cSld name="Section break w/ image (orange)">
    <p:spTree>
      <p:nvGrpSpPr>
        <p:cNvPr id="1" name="Shape 87"/>
        <p:cNvGrpSpPr/>
        <p:nvPr/>
      </p:nvGrpSpPr>
      <p:grpSpPr>
        <a:xfrm>
          <a:off x="0" y="0"/>
          <a:ext cx="0" cy="0"/>
          <a:chOff x="0" y="0"/>
          <a:chExt cx="0" cy="0"/>
        </a:xfrm>
      </p:grpSpPr>
      <p:sp>
        <p:nvSpPr>
          <p:cNvPr id="88" name="Google Shape;88;p59"/>
          <p:cNvSpPr/>
          <p:nvPr/>
        </p:nvSpPr>
        <p:spPr>
          <a:xfrm>
            <a:off x="0" y="4736591"/>
            <a:ext cx="12192000" cy="2121410"/>
          </a:xfrm>
          <a:prstGeom prst="rect">
            <a:avLst/>
          </a:prstGeom>
          <a:solidFill>
            <a:schemeClr val="accent4"/>
          </a:solidFill>
          <a:ln w="9525" cap="flat" cmpd="sng">
            <a:solidFill>
              <a:srgbClr val="003948"/>
            </a:solidFill>
            <a:prstDash val="solid"/>
            <a:round/>
            <a:headEnd type="none" w="sm" len="sm"/>
            <a:tailEnd type="none" w="sm" len="sm"/>
          </a:ln>
          <a:effectLst>
            <a:outerShdw blurRad="40000" dist="23000" dir="5400000" rotWithShape="0">
              <a:srgbClr val="000000">
                <a:alpha val="33725"/>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89" name="Google Shape;89;p59"/>
          <p:cNvSpPr>
            <a:spLocks noGrp="1"/>
          </p:cNvSpPr>
          <p:nvPr>
            <p:ph type="pic" idx="2"/>
          </p:nvPr>
        </p:nvSpPr>
        <p:spPr>
          <a:xfrm>
            <a:off x="0" y="-1"/>
            <a:ext cx="12192000" cy="4738511"/>
          </a:xfrm>
          <a:prstGeom prst="rect">
            <a:avLst/>
          </a:prstGeom>
          <a:noFill/>
          <a:ln>
            <a:noFill/>
          </a:ln>
        </p:spPr>
      </p:sp>
      <p:sp>
        <p:nvSpPr>
          <p:cNvPr id="90" name="Google Shape;90;p59"/>
          <p:cNvSpPr txBox="1">
            <a:spLocks noGrp="1"/>
          </p:cNvSpPr>
          <p:nvPr>
            <p:ph type="title"/>
          </p:nvPr>
        </p:nvSpPr>
        <p:spPr>
          <a:xfrm>
            <a:off x="609600" y="5106683"/>
            <a:ext cx="10972800" cy="779736"/>
          </a:xfrm>
          <a:prstGeom prst="rect">
            <a:avLst/>
          </a:prstGeom>
          <a:noFill/>
          <a:ln>
            <a:noFill/>
          </a:ln>
        </p:spPr>
        <p:txBody>
          <a:bodyPr spcFirstLastPara="1" wrap="square" lIns="0" tIns="0" rIns="0" bIns="0" anchor="t" anchorCtr="0">
            <a:noAutofit/>
          </a:bodyPr>
          <a:lstStyle>
            <a:lvl1pPr lvl="0" algn="l">
              <a:lnSpc>
                <a:spcPct val="100000"/>
              </a:lnSpc>
              <a:spcBef>
                <a:spcPts val="0"/>
              </a:spcBef>
              <a:spcAft>
                <a:spcPts val="0"/>
              </a:spcAft>
              <a:buClr>
                <a:schemeClr val="lt1"/>
              </a:buClr>
              <a:buSzPts val="4800"/>
              <a:buFont typeface="Arial"/>
              <a:buNone/>
              <a:defRPr sz="4800" b="1">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1" name="Google Shape;91;p59"/>
          <p:cNvSpPr txBox="1">
            <a:spLocks noGrp="1"/>
          </p:cNvSpPr>
          <p:nvPr>
            <p:ph type="body" idx="1"/>
          </p:nvPr>
        </p:nvSpPr>
        <p:spPr>
          <a:xfrm>
            <a:off x="609600" y="5886419"/>
            <a:ext cx="10972800" cy="668334"/>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480"/>
              </a:spcBef>
              <a:spcAft>
                <a:spcPts val="0"/>
              </a:spcAft>
              <a:buSzPts val="2400"/>
              <a:buNone/>
              <a:defRPr sz="2400" i="0">
                <a:solidFill>
                  <a:schemeClr val="lt1"/>
                </a:solidFill>
              </a:defRPr>
            </a:lvl1pPr>
            <a:lvl2pPr marL="914400" lvl="1" indent="-355600" algn="l">
              <a:lnSpc>
                <a:spcPct val="100000"/>
              </a:lnSpc>
              <a:spcBef>
                <a:spcPts val="400"/>
              </a:spcBef>
              <a:spcAft>
                <a:spcPts val="0"/>
              </a:spcAft>
              <a:buSzPts val="2000"/>
              <a:buChar char="•"/>
              <a:defRPr sz="2000" i="1">
                <a:solidFill>
                  <a:srgbClr val="D96515"/>
                </a:solidFill>
              </a:defRPr>
            </a:lvl2pPr>
            <a:lvl3pPr marL="1371600" lvl="2" indent="-342900" algn="l">
              <a:lnSpc>
                <a:spcPct val="100000"/>
              </a:lnSpc>
              <a:spcBef>
                <a:spcPts val="360"/>
              </a:spcBef>
              <a:spcAft>
                <a:spcPts val="0"/>
              </a:spcAft>
              <a:buSzPts val="1800"/>
              <a:buChar char="•"/>
              <a:defRPr sz="1800" i="1">
                <a:solidFill>
                  <a:srgbClr val="D96515"/>
                </a:solidFill>
              </a:defRPr>
            </a:lvl3pPr>
            <a:lvl4pPr marL="1828800" lvl="3" indent="-330200" algn="l">
              <a:lnSpc>
                <a:spcPct val="100000"/>
              </a:lnSpc>
              <a:spcBef>
                <a:spcPts val="320"/>
              </a:spcBef>
              <a:spcAft>
                <a:spcPts val="0"/>
              </a:spcAft>
              <a:buSzPts val="1600"/>
              <a:buChar char="•"/>
              <a:defRPr sz="1600" i="1">
                <a:solidFill>
                  <a:srgbClr val="D96515"/>
                </a:solidFill>
              </a:defRPr>
            </a:lvl4pPr>
            <a:lvl5pPr marL="2286000" lvl="4" indent="-330200" algn="l">
              <a:lnSpc>
                <a:spcPct val="100000"/>
              </a:lnSpc>
              <a:spcBef>
                <a:spcPts val="320"/>
              </a:spcBef>
              <a:spcAft>
                <a:spcPts val="0"/>
              </a:spcAft>
              <a:buSzPts val="1600"/>
              <a:buChar char="•"/>
              <a:defRPr sz="1600" i="1">
                <a:solidFill>
                  <a:srgbClr val="D96515"/>
                </a:solidFill>
              </a:defRPr>
            </a:lvl5pPr>
            <a:lvl6pPr marL="2743200" lvl="5" indent="-342900" algn="l">
              <a:lnSpc>
                <a:spcPct val="100000"/>
              </a:lnSpc>
              <a:spcBef>
                <a:spcPts val="360"/>
              </a:spcBef>
              <a:spcAft>
                <a:spcPts val="0"/>
              </a:spcAft>
              <a:buClr>
                <a:schemeClr val="dk1"/>
              </a:buClr>
              <a:buSzPts val="1800"/>
              <a:buChar char="•"/>
              <a:defRPr sz="1800"/>
            </a:lvl6pPr>
            <a:lvl7pPr marL="3200400" lvl="6" indent="-342900" algn="l">
              <a:lnSpc>
                <a:spcPct val="100000"/>
              </a:lnSpc>
              <a:spcBef>
                <a:spcPts val="360"/>
              </a:spcBef>
              <a:spcAft>
                <a:spcPts val="0"/>
              </a:spcAft>
              <a:buClr>
                <a:schemeClr val="dk1"/>
              </a:buClr>
              <a:buSzPts val="1800"/>
              <a:buChar char="•"/>
              <a:defRPr sz="1800"/>
            </a:lvl7pPr>
            <a:lvl8pPr marL="3657600" lvl="7" indent="-342900" algn="l">
              <a:lnSpc>
                <a:spcPct val="100000"/>
              </a:lnSpc>
              <a:spcBef>
                <a:spcPts val="360"/>
              </a:spcBef>
              <a:spcAft>
                <a:spcPts val="0"/>
              </a:spcAft>
              <a:buClr>
                <a:schemeClr val="dk1"/>
              </a:buClr>
              <a:buSzPts val="1800"/>
              <a:buChar char="•"/>
              <a:defRPr sz="1800"/>
            </a:lvl8pPr>
            <a:lvl9pPr marL="4114800" lvl="8" indent="-342900" algn="l">
              <a:lnSpc>
                <a:spcPct val="100000"/>
              </a:lnSpc>
              <a:spcBef>
                <a:spcPts val="360"/>
              </a:spcBef>
              <a:spcAft>
                <a:spcPts val="0"/>
              </a:spcAft>
              <a:buClr>
                <a:schemeClr val="dk1"/>
              </a:buClr>
              <a:buSzPts val="1800"/>
              <a:buChar char="•"/>
              <a:defRPr sz="1800"/>
            </a:lvl9pPr>
          </a:lstStyle>
          <a:p>
            <a:endParaRPr/>
          </a:p>
        </p:txBody>
      </p:sp>
      <p:pic>
        <p:nvPicPr>
          <p:cNvPr id="92" name="Google Shape;92;p59"/>
          <p:cNvPicPr preferRelativeResize="0"/>
          <p:nvPr/>
        </p:nvPicPr>
        <p:blipFill rotWithShape="1">
          <a:blip r:embed="rId2">
            <a:alphaModFix/>
          </a:blip>
          <a:srcRect/>
          <a:stretch/>
        </p:blipFill>
        <p:spPr>
          <a:xfrm>
            <a:off x="10580914" y="6104280"/>
            <a:ext cx="1306286" cy="500743"/>
          </a:xfrm>
          <a:prstGeom prst="rect">
            <a:avLst/>
          </a:prstGeom>
          <a:noFill/>
          <a:ln>
            <a:noFill/>
          </a:ln>
        </p:spPr>
      </p:pic>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Quotation &amp; Callouts">
  <p:cSld name="Quotation &amp; Callouts">
    <p:spTree>
      <p:nvGrpSpPr>
        <p:cNvPr id="1" name="Shape 93"/>
        <p:cNvGrpSpPr/>
        <p:nvPr/>
      </p:nvGrpSpPr>
      <p:grpSpPr>
        <a:xfrm>
          <a:off x="0" y="0"/>
          <a:ext cx="0" cy="0"/>
          <a:chOff x="0" y="0"/>
          <a:chExt cx="0" cy="0"/>
        </a:xfrm>
      </p:grpSpPr>
      <p:sp>
        <p:nvSpPr>
          <p:cNvPr id="94" name="Google Shape;94;p64"/>
          <p:cNvSpPr txBox="1">
            <a:spLocks noGrp="1"/>
          </p:cNvSpPr>
          <p:nvPr>
            <p:ph type="sldNum" idx="12"/>
          </p:nvPr>
        </p:nvSpPr>
        <p:spPr>
          <a:xfrm>
            <a:off x="9347200" y="6621502"/>
            <a:ext cx="2844800" cy="231583"/>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
        <p:nvSpPr>
          <p:cNvPr id="95" name="Google Shape;95;p64"/>
          <p:cNvSpPr txBox="1">
            <a:spLocks noGrp="1"/>
          </p:cNvSpPr>
          <p:nvPr>
            <p:ph type="title"/>
          </p:nvPr>
        </p:nvSpPr>
        <p:spPr>
          <a:xfrm>
            <a:off x="609600" y="330993"/>
            <a:ext cx="10972800" cy="533400"/>
          </a:xfrm>
          <a:prstGeom prst="rect">
            <a:avLst/>
          </a:prstGeom>
          <a:noFill/>
          <a:ln>
            <a:noFill/>
          </a:ln>
        </p:spPr>
        <p:txBody>
          <a:bodyPr spcFirstLastPara="1" wrap="square" lIns="0" tIns="0" rIns="0" bIns="0" anchor="t" anchorCtr="0">
            <a:noAutofit/>
          </a:bodyPr>
          <a:lstStyle>
            <a:lvl1pPr lvl="0" algn="l">
              <a:lnSpc>
                <a:spcPct val="100000"/>
              </a:lnSpc>
              <a:spcBef>
                <a:spcPts val="0"/>
              </a:spcBef>
              <a:spcAft>
                <a:spcPts val="0"/>
              </a:spcAft>
              <a:buClr>
                <a:schemeClr val="accent4"/>
              </a:buClr>
              <a:buSzPts val="3200"/>
              <a:buFont typeface="Arial"/>
              <a:buNone/>
              <a:defRPr sz="3200">
                <a:solidFill>
                  <a:schemeClr val="accent4"/>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6" name="Google Shape;96;p64"/>
          <p:cNvSpPr txBox="1">
            <a:spLocks noGrp="1"/>
          </p:cNvSpPr>
          <p:nvPr>
            <p:ph type="body" idx="1"/>
          </p:nvPr>
        </p:nvSpPr>
        <p:spPr>
          <a:xfrm>
            <a:off x="609599" y="864393"/>
            <a:ext cx="10972800" cy="296862"/>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360"/>
              </a:spcBef>
              <a:spcAft>
                <a:spcPts val="0"/>
              </a:spcAft>
              <a:buSzPts val="1800"/>
              <a:buNone/>
              <a:defRPr sz="1800">
                <a:solidFill>
                  <a:srgbClr val="B6B0AF"/>
                </a:solidFill>
              </a:defRPr>
            </a:lvl1pPr>
            <a:lvl2pPr marL="914400" lvl="1" indent="-342900" algn="l">
              <a:lnSpc>
                <a:spcPct val="100000"/>
              </a:lnSpc>
              <a:spcBef>
                <a:spcPts val="360"/>
              </a:spcBef>
              <a:spcAft>
                <a:spcPts val="0"/>
              </a:spcAft>
              <a:buSzPts val="1800"/>
              <a:buChar char="•"/>
              <a:defRPr/>
            </a:lvl2pPr>
            <a:lvl3pPr marL="1371600" lvl="2" indent="-342900" algn="l">
              <a:lnSpc>
                <a:spcPct val="100000"/>
              </a:lnSpc>
              <a:spcBef>
                <a:spcPts val="360"/>
              </a:spcBef>
              <a:spcAft>
                <a:spcPts val="0"/>
              </a:spcAft>
              <a:buSzPts val="1800"/>
              <a:buChar char="•"/>
              <a:defRPr/>
            </a:lvl3pPr>
            <a:lvl4pPr marL="1828800" lvl="3" indent="-342900" algn="l">
              <a:lnSpc>
                <a:spcPct val="100000"/>
              </a:lnSpc>
              <a:spcBef>
                <a:spcPts val="360"/>
              </a:spcBef>
              <a:spcAft>
                <a:spcPts val="0"/>
              </a:spcAft>
              <a:buSzPts val="1800"/>
              <a:buChar char="•"/>
              <a:defRPr/>
            </a:lvl4pPr>
            <a:lvl5pPr marL="2286000" lvl="4" indent="-342900" algn="l">
              <a:lnSpc>
                <a:spcPct val="100000"/>
              </a:lnSpc>
              <a:spcBef>
                <a:spcPts val="360"/>
              </a:spcBef>
              <a:spcAft>
                <a:spcPts val="0"/>
              </a:spcAft>
              <a:buSzPts val="1800"/>
              <a:buChar char="•"/>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Blank w/ logo (grey)">
  <p:cSld name="Blank w/ logo (grey)">
    <p:bg>
      <p:bgPr>
        <a:blipFill rotWithShape="1">
          <a:blip r:embed="rId2">
            <a:alphaModFix/>
          </a:blip>
          <a:tile tx="0" ty="0" sx="100000" sy="100000" flip="none" algn="tl"/>
        </a:blipFill>
        <a:effectLst/>
      </p:bgPr>
    </p:bg>
    <p:spTree>
      <p:nvGrpSpPr>
        <p:cNvPr id="1" name="Shape 97"/>
        <p:cNvGrpSpPr/>
        <p:nvPr/>
      </p:nvGrpSpPr>
      <p:grpSpPr>
        <a:xfrm>
          <a:off x="0" y="0"/>
          <a:ext cx="0" cy="0"/>
          <a:chOff x="0" y="0"/>
          <a:chExt cx="0" cy="0"/>
        </a:xfrm>
      </p:grpSpPr>
      <p:sp>
        <p:nvSpPr>
          <p:cNvPr id="98" name="Google Shape;98;p67"/>
          <p:cNvSpPr txBox="1">
            <a:spLocks noGrp="1"/>
          </p:cNvSpPr>
          <p:nvPr>
            <p:ph type="sldNum" idx="12"/>
          </p:nvPr>
        </p:nvSpPr>
        <p:spPr>
          <a:xfrm>
            <a:off x="8836689" y="6295016"/>
            <a:ext cx="28448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Content Slide w/Vertical Photo">
  <p:cSld name="Content Slide w/Vertical Photo">
    <p:spTree>
      <p:nvGrpSpPr>
        <p:cNvPr id="1" name="Shape 99"/>
        <p:cNvGrpSpPr/>
        <p:nvPr/>
      </p:nvGrpSpPr>
      <p:grpSpPr>
        <a:xfrm>
          <a:off x="0" y="0"/>
          <a:ext cx="0" cy="0"/>
          <a:chOff x="0" y="0"/>
          <a:chExt cx="0" cy="0"/>
        </a:xfrm>
      </p:grpSpPr>
      <p:sp>
        <p:nvSpPr>
          <p:cNvPr id="100" name="Google Shape;100;p54"/>
          <p:cNvSpPr txBox="1">
            <a:spLocks noGrp="1"/>
          </p:cNvSpPr>
          <p:nvPr>
            <p:ph type="body" idx="1"/>
          </p:nvPr>
        </p:nvSpPr>
        <p:spPr>
          <a:xfrm>
            <a:off x="609599" y="1401402"/>
            <a:ext cx="6705600" cy="4291013"/>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480"/>
              </a:spcBef>
              <a:spcAft>
                <a:spcPts val="0"/>
              </a:spcAft>
              <a:buClr>
                <a:schemeClr val="accent1"/>
              </a:buClr>
              <a:buSzPts val="2400"/>
              <a:buFont typeface="Arial"/>
              <a:buNone/>
              <a:defRPr sz="2400">
                <a:solidFill>
                  <a:schemeClr val="accent1"/>
                </a:solidFill>
              </a:defRPr>
            </a:lvl1pPr>
            <a:lvl2pPr marL="914400" lvl="1" indent="-368300" algn="l">
              <a:lnSpc>
                <a:spcPct val="100000"/>
              </a:lnSpc>
              <a:spcBef>
                <a:spcPts val="440"/>
              </a:spcBef>
              <a:spcAft>
                <a:spcPts val="0"/>
              </a:spcAft>
              <a:buClr>
                <a:schemeClr val="accent1"/>
              </a:buClr>
              <a:buSzPts val="2200"/>
              <a:buChar char="•"/>
              <a:defRPr sz="2200">
                <a:solidFill>
                  <a:schemeClr val="accent1"/>
                </a:solidFill>
              </a:defRPr>
            </a:lvl2pPr>
            <a:lvl3pPr marL="1371600" lvl="2" indent="-368300" algn="l">
              <a:lnSpc>
                <a:spcPct val="100000"/>
              </a:lnSpc>
              <a:spcBef>
                <a:spcPts val="440"/>
              </a:spcBef>
              <a:spcAft>
                <a:spcPts val="0"/>
              </a:spcAft>
              <a:buClr>
                <a:schemeClr val="accent1"/>
              </a:buClr>
              <a:buSzPts val="2200"/>
              <a:buChar char="•"/>
              <a:defRPr sz="2200">
                <a:solidFill>
                  <a:schemeClr val="accent1"/>
                </a:solidFill>
              </a:defRPr>
            </a:lvl3pPr>
            <a:lvl4pPr marL="1828800" lvl="3" indent="-368300" algn="l">
              <a:lnSpc>
                <a:spcPct val="100000"/>
              </a:lnSpc>
              <a:spcBef>
                <a:spcPts val="440"/>
              </a:spcBef>
              <a:spcAft>
                <a:spcPts val="0"/>
              </a:spcAft>
              <a:buClr>
                <a:schemeClr val="accent1"/>
              </a:buClr>
              <a:buSzPts val="2200"/>
              <a:buChar char="•"/>
              <a:defRPr sz="2200">
                <a:solidFill>
                  <a:schemeClr val="accent1"/>
                </a:solidFill>
              </a:defRPr>
            </a:lvl4pPr>
            <a:lvl5pPr marL="2286000" lvl="4" indent="-368300" algn="l">
              <a:lnSpc>
                <a:spcPct val="100000"/>
              </a:lnSpc>
              <a:spcBef>
                <a:spcPts val="440"/>
              </a:spcBef>
              <a:spcAft>
                <a:spcPts val="0"/>
              </a:spcAft>
              <a:buClr>
                <a:schemeClr val="accent1"/>
              </a:buClr>
              <a:buSzPts val="2200"/>
              <a:buChar char="•"/>
              <a:defRPr sz="2200">
                <a:solidFill>
                  <a:schemeClr val="accent1"/>
                </a:solidFil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101" name="Google Shape;101;p54"/>
          <p:cNvSpPr txBox="1">
            <a:spLocks noGrp="1"/>
          </p:cNvSpPr>
          <p:nvPr>
            <p:ph type="sldNum" idx="12"/>
          </p:nvPr>
        </p:nvSpPr>
        <p:spPr>
          <a:xfrm>
            <a:off x="9347200" y="6621502"/>
            <a:ext cx="2844800" cy="231583"/>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
        <p:nvSpPr>
          <p:cNvPr id="102" name="Google Shape;102;p54"/>
          <p:cNvSpPr txBox="1">
            <a:spLocks noGrp="1"/>
          </p:cNvSpPr>
          <p:nvPr>
            <p:ph type="title"/>
          </p:nvPr>
        </p:nvSpPr>
        <p:spPr>
          <a:xfrm>
            <a:off x="609599" y="330993"/>
            <a:ext cx="10972800" cy="533400"/>
          </a:xfrm>
          <a:prstGeom prst="rect">
            <a:avLst/>
          </a:prstGeom>
          <a:noFill/>
          <a:ln>
            <a:noFill/>
          </a:ln>
        </p:spPr>
        <p:txBody>
          <a:bodyPr spcFirstLastPara="1" wrap="square" lIns="0" tIns="0" rIns="0" bIns="0" anchor="t" anchorCtr="0">
            <a:noAutofit/>
          </a:bodyPr>
          <a:lstStyle>
            <a:lvl1pPr lvl="0" algn="l">
              <a:lnSpc>
                <a:spcPct val="100000"/>
              </a:lnSpc>
              <a:spcBef>
                <a:spcPts val="0"/>
              </a:spcBef>
              <a:spcAft>
                <a:spcPts val="0"/>
              </a:spcAft>
              <a:buClr>
                <a:schemeClr val="accent4"/>
              </a:buClr>
              <a:buSzPts val="3200"/>
              <a:buFont typeface="Arial"/>
              <a:buNone/>
              <a:defRPr sz="3200">
                <a:solidFill>
                  <a:schemeClr val="accent4"/>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03" name="Google Shape;103;p54"/>
          <p:cNvSpPr>
            <a:spLocks noGrp="1"/>
          </p:cNvSpPr>
          <p:nvPr>
            <p:ph type="pic" idx="2"/>
          </p:nvPr>
        </p:nvSpPr>
        <p:spPr>
          <a:xfrm>
            <a:off x="7768166" y="1410251"/>
            <a:ext cx="3814233" cy="4295414"/>
          </a:xfrm>
          <a:prstGeom prst="rect">
            <a:avLst/>
          </a:prstGeom>
          <a:noFill/>
          <a:ln>
            <a:noFill/>
          </a:ln>
        </p:spPr>
      </p:sp>
      <p:sp>
        <p:nvSpPr>
          <p:cNvPr id="104" name="Google Shape;104;p54"/>
          <p:cNvSpPr txBox="1">
            <a:spLocks noGrp="1"/>
          </p:cNvSpPr>
          <p:nvPr>
            <p:ph type="body" idx="3"/>
          </p:nvPr>
        </p:nvSpPr>
        <p:spPr>
          <a:xfrm>
            <a:off x="7766303" y="5760721"/>
            <a:ext cx="3816096" cy="294675"/>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160"/>
              </a:spcBef>
              <a:spcAft>
                <a:spcPts val="0"/>
              </a:spcAft>
              <a:buSzPts val="800"/>
              <a:buNone/>
              <a:defRPr sz="800">
                <a:solidFill>
                  <a:srgbClr val="A5A5A5"/>
                </a:solidFill>
              </a:defRPr>
            </a:lvl1pPr>
            <a:lvl2pPr marL="914400" lvl="1" indent="-317500" algn="l">
              <a:lnSpc>
                <a:spcPct val="100000"/>
              </a:lnSpc>
              <a:spcBef>
                <a:spcPts val="280"/>
              </a:spcBef>
              <a:spcAft>
                <a:spcPts val="0"/>
              </a:spcAft>
              <a:buSzPts val="1400"/>
              <a:buChar char="•"/>
              <a:defRPr sz="1400"/>
            </a:lvl2pPr>
            <a:lvl3pPr marL="1371600" lvl="2" indent="-304800" algn="l">
              <a:lnSpc>
                <a:spcPct val="100000"/>
              </a:lnSpc>
              <a:spcBef>
                <a:spcPts val="240"/>
              </a:spcBef>
              <a:spcAft>
                <a:spcPts val="0"/>
              </a:spcAft>
              <a:buSzPts val="1200"/>
              <a:buChar char="•"/>
              <a:defRPr sz="1200"/>
            </a:lvl3pPr>
            <a:lvl4pPr marL="1828800" lvl="3" indent="-298450" algn="l">
              <a:lnSpc>
                <a:spcPct val="100000"/>
              </a:lnSpc>
              <a:spcBef>
                <a:spcPts val="220"/>
              </a:spcBef>
              <a:spcAft>
                <a:spcPts val="0"/>
              </a:spcAft>
              <a:buSzPts val="1100"/>
              <a:buChar char="•"/>
              <a:defRPr sz="1100"/>
            </a:lvl4pPr>
            <a:lvl5pPr marL="2286000" lvl="4" indent="-298450" algn="l">
              <a:lnSpc>
                <a:spcPct val="100000"/>
              </a:lnSpc>
              <a:spcBef>
                <a:spcPts val="220"/>
              </a:spcBef>
              <a:spcAft>
                <a:spcPts val="0"/>
              </a:spcAft>
              <a:buSzPts val="1100"/>
              <a:buChar char="•"/>
              <a:defRPr sz="1100"/>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Objective Slide">
  <p:cSld name="Objective Slide">
    <p:spTree>
      <p:nvGrpSpPr>
        <p:cNvPr id="1" name="Shape 105"/>
        <p:cNvGrpSpPr/>
        <p:nvPr/>
      </p:nvGrpSpPr>
      <p:grpSpPr>
        <a:xfrm>
          <a:off x="0" y="0"/>
          <a:ext cx="0" cy="0"/>
          <a:chOff x="0" y="0"/>
          <a:chExt cx="0" cy="0"/>
        </a:xfrm>
      </p:grpSpPr>
      <p:sp>
        <p:nvSpPr>
          <p:cNvPr id="106" name="Google Shape;106;p51"/>
          <p:cNvSpPr txBox="1">
            <a:spLocks noGrp="1"/>
          </p:cNvSpPr>
          <p:nvPr>
            <p:ph type="body" idx="1"/>
          </p:nvPr>
        </p:nvSpPr>
        <p:spPr>
          <a:xfrm>
            <a:off x="609600" y="1401402"/>
            <a:ext cx="10972800" cy="4291013"/>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480"/>
              </a:spcBef>
              <a:spcAft>
                <a:spcPts val="0"/>
              </a:spcAft>
              <a:buSzPts val="2400"/>
              <a:buNone/>
              <a:defRPr sz="2400">
                <a:solidFill>
                  <a:schemeClr val="accent1"/>
                </a:solidFill>
              </a:defRPr>
            </a:lvl1pPr>
            <a:lvl2pPr marL="914400" lvl="1" indent="-368300" algn="l">
              <a:lnSpc>
                <a:spcPct val="100000"/>
              </a:lnSpc>
              <a:spcBef>
                <a:spcPts val="440"/>
              </a:spcBef>
              <a:spcAft>
                <a:spcPts val="0"/>
              </a:spcAft>
              <a:buSzPts val="2200"/>
              <a:buChar char="•"/>
              <a:defRPr sz="2200">
                <a:solidFill>
                  <a:schemeClr val="accent1"/>
                </a:solidFill>
              </a:defRPr>
            </a:lvl2pPr>
            <a:lvl3pPr marL="1371600" lvl="2" indent="-368300" algn="l">
              <a:lnSpc>
                <a:spcPct val="100000"/>
              </a:lnSpc>
              <a:spcBef>
                <a:spcPts val="440"/>
              </a:spcBef>
              <a:spcAft>
                <a:spcPts val="0"/>
              </a:spcAft>
              <a:buSzPts val="2200"/>
              <a:buChar char="•"/>
              <a:defRPr sz="2200">
                <a:solidFill>
                  <a:schemeClr val="accent1"/>
                </a:solidFill>
              </a:defRPr>
            </a:lvl3pPr>
            <a:lvl4pPr marL="1828800" lvl="3" indent="-368300" algn="l">
              <a:lnSpc>
                <a:spcPct val="100000"/>
              </a:lnSpc>
              <a:spcBef>
                <a:spcPts val="440"/>
              </a:spcBef>
              <a:spcAft>
                <a:spcPts val="0"/>
              </a:spcAft>
              <a:buSzPts val="2200"/>
              <a:buChar char="•"/>
              <a:defRPr sz="2200">
                <a:solidFill>
                  <a:schemeClr val="accent1"/>
                </a:solidFill>
              </a:defRPr>
            </a:lvl4pPr>
            <a:lvl5pPr marL="2286000" lvl="4" indent="-368300" algn="l">
              <a:lnSpc>
                <a:spcPct val="100000"/>
              </a:lnSpc>
              <a:spcBef>
                <a:spcPts val="440"/>
              </a:spcBef>
              <a:spcAft>
                <a:spcPts val="0"/>
              </a:spcAft>
              <a:buSzPts val="2200"/>
              <a:buChar char="•"/>
              <a:defRPr sz="2200">
                <a:solidFill>
                  <a:schemeClr val="accent1"/>
                </a:solidFil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107" name="Google Shape;107;p51"/>
          <p:cNvSpPr txBox="1">
            <a:spLocks noGrp="1"/>
          </p:cNvSpPr>
          <p:nvPr>
            <p:ph type="sldNum" idx="12"/>
          </p:nvPr>
        </p:nvSpPr>
        <p:spPr>
          <a:xfrm>
            <a:off x="9347200" y="6626417"/>
            <a:ext cx="2844800" cy="231583"/>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
        <p:nvSpPr>
          <p:cNvPr id="108" name="Google Shape;108;p51"/>
          <p:cNvSpPr txBox="1">
            <a:spLocks noGrp="1"/>
          </p:cNvSpPr>
          <p:nvPr>
            <p:ph type="title"/>
          </p:nvPr>
        </p:nvSpPr>
        <p:spPr>
          <a:xfrm>
            <a:off x="609600" y="329184"/>
            <a:ext cx="10972800" cy="533400"/>
          </a:xfrm>
          <a:prstGeom prst="rect">
            <a:avLst/>
          </a:prstGeom>
          <a:noFill/>
          <a:ln>
            <a:noFill/>
          </a:ln>
        </p:spPr>
        <p:txBody>
          <a:bodyPr spcFirstLastPara="1" wrap="square" lIns="0" tIns="0" rIns="0" bIns="0" anchor="t" anchorCtr="0">
            <a:noAutofit/>
          </a:bodyPr>
          <a:lstStyle>
            <a:lvl1pPr lvl="0" algn="l">
              <a:lnSpc>
                <a:spcPct val="100000"/>
              </a:lnSpc>
              <a:spcBef>
                <a:spcPts val="0"/>
              </a:spcBef>
              <a:spcAft>
                <a:spcPts val="0"/>
              </a:spcAft>
              <a:buClr>
                <a:schemeClr val="accent4"/>
              </a:buClr>
              <a:buSzPts val="3200"/>
              <a:buFont typeface="Arial"/>
              <a:buNone/>
              <a:defRPr sz="3200">
                <a:solidFill>
                  <a:schemeClr val="accent4"/>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Agenda Slide">
  <p:cSld name="Agenda Slide">
    <p:spTree>
      <p:nvGrpSpPr>
        <p:cNvPr id="1" name="Shape 20"/>
        <p:cNvGrpSpPr/>
        <p:nvPr/>
      </p:nvGrpSpPr>
      <p:grpSpPr>
        <a:xfrm>
          <a:off x="0" y="0"/>
          <a:ext cx="0" cy="0"/>
          <a:chOff x="0" y="0"/>
          <a:chExt cx="0" cy="0"/>
        </a:xfrm>
      </p:grpSpPr>
      <p:sp>
        <p:nvSpPr>
          <p:cNvPr id="21" name="Google Shape;21;p50"/>
          <p:cNvSpPr txBox="1">
            <a:spLocks noGrp="1"/>
          </p:cNvSpPr>
          <p:nvPr>
            <p:ph type="sldNum" idx="12"/>
          </p:nvPr>
        </p:nvSpPr>
        <p:spPr>
          <a:xfrm>
            <a:off x="9347200" y="6682631"/>
            <a:ext cx="2844800" cy="182562"/>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
        <p:nvSpPr>
          <p:cNvPr id="22" name="Google Shape;22;p50"/>
          <p:cNvSpPr txBox="1">
            <a:spLocks noGrp="1"/>
          </p:cNvSpPr>
          <p:nvPr>
            <p:ph type="title"/>
          </p:nvPr>
        </p:nvSpPr>
        <p:spPr>
          <a:xfrm>
            <a:off x="609600" y="330993"/>
            <a:ext cx="10972800" cy="533400"/>
          </a:xfrm>
          <a:prstGeom prst="rect">
            <a:avLst/>
          </a:prstGeom>
          <a:solidFill>
            <a:schemeClr val="lt1"/>
          </a:solidFill>
          <a:ln>
            <a:noFill/>
          </a:ln>
        </p:spPr>
        <p:txBody>
          <a:bodyPr spcFirstLastPara="1" wrap="square" lIns="0" tIns="0" rIns="0" bIns="0" anchor="t" anchorCtr="0">
            <a:noAutofit/>
          </a:bodyPr>
          <a:lstStyle>
            <a:lvl1pPr lvl="0" algn="l">
              <a:lnSpc>
                <a:spcPct val="100000"/>
              </a:lnSpc>
              <a:spcBef>
                <a:spcPts val="0"/>
              </a:spcBef>
              <a:spcAft>
                <a:spcPts val="0"/>
              </a:spcAft>
              <a:buClr>
                <a:schemeClr val="accent4"/>
              </a:buClr>
              <a:buSzPts val="3200"/>
              <a:buFont typeface="Arial"/>
              <a:buNone/>
              <a:defRPr sz="3200">
                <a:solidFill>
                  <a:schemeClr val="accent4"/>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3" name="Google Shape;23;p50"/>
          <p:cNvSpPr txBox="1"/>
          <p:nvPr/>
        </p:nvSpPr>
        <p:spPr>
          <a:xfrm>
            <a:off x="6736573" y="6317506"/>
            <a:ext cx="2133600" cy="365125"/>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000000"/>
              </a:buClr>
              <a:buSzPts val="1000"/>
              <a:buFont typeface="Arial"/>
              <a:buNone/>
            </a:pPr>
            <a:fld id="{00000000-1234-1234-1234-123412341234}" type="slidenum">
              <a:rPr lang="en-US" sz="1000" b="0" i="0" u="none" strike="noStrike" cap="none">
                <a:solidFill>
                  <a:srgbClr val="FFFFFF"/>
                </a:solidFill>
                <a:latin typeface="Arial"/>
                <a:ea typeface="Arial"/>
                <a:cs typeface="Arial"/>
                <a:sym typeface="Arial"/>
              </a:rPr>
              <a:t>‹#›</a:t>
            </a:fld>
            <a:endParaRPr sz="1000" b="0" i="0" u="none" strike="noStrike" cap="none">
              <a:solidFill>
                <a:srgbClr val="FFFFFF"/>
              </a:solidFill>
              <a:latin typeface="Arial"/>
              <a:ea typeface="Arial"/>
              <a:cs typeface="Arial"/>
              <a:sym typeface="Arial"/>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Content Slide w/Horizontal Photo">
  <p:cSld name="Content Slide w/Horizontal Photo">
    <p:spTree>
      <p:nvGrpSpPr>
        <p:cNvPr id="1" name="Shape 109"/>
        <p:cNvGrpSpPr/>
        <p:nvPr/>
      </p:nvGrpSpPr>
      <p:grpSpPr>
        <a:xfrm>
          <a:off x="0" y="0"/>
          <a:ext cx="0" cy="0"/>
          <a:chOff x="0" y="0"/>
          <a:chExt cx="0" cy="0"/>
        </a:xfrm>
      </p:grpSpPr>
      <p:sp>
        <p:nvSpPr>
          <p:cNvPr id="110" name="Google Shape;110;p55"/>
          <p:cNvSpPr txBox="1">
            <a:spLocks noGrp="1"/>
          </p:cNvSpPr>
          <p:nvPr>
            <p:ph type="body" idx="1"/>
          </p:nvPr>
        </p:nvSpPr>
        <p:spPr>
          <a:xfrm>
            <a:off x="609599" y="1401402"/>
            <a:ext cx="5416412" cy="4291013"/>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480"/>
              </a:spcBef>
              <a:spcAft>
                <a:spcPts val="0"/>
              </a:spcAft>
              <a:buClr>
                <a:schemeClr val="accent1"/>
              </a:buClr>
              <a:buSzPts val="2400"/>
              <a:buFont typeface="Arial"/>
              <a:buNone/>
              <a:defRPr sz="2400">
                <a:solidFill>
                  <a:schemeClr val="accent1"/>
                </a:solidFill>
              </a:defRPr>
            </a:lvl1pPr>
            <a:lvl2pPr marL="914400" lvl="1" indent="-368300" algn="l">
              <a:lnSpc>
                <a:spcPct val="100000"/>
              </a:lnSpc>
              <a:spcBef>
                <a:spcPts val="440"/>
              </a:spcBef>
              <a:spcAft>
                <a:spcPts val="0"/>
              </a:spcAft>
              <a:buClr>
                <a:schemeClr val="accent1"/>
              </a:buClr>
              <a:buSzPts val="2200"/>
              <a:buChar char="•"/>
              <a:defRPr sz="2200">
                <a:solidFill>
                  <a:schemeClr val="accent1"/>
                </a:solidFill>
              </a:defRPr>
            </a:lvl2pPr>
            <a:lvl3pPr marL="1371600" lvl="2" indent="-368300" algn="l">
              <a:lnSpc>
                <a:spcPct val="100000"/>
              </a:lnSpc>
              <a:spcBef>
                <a:spcPts val="440"/>
              </a:spcBef>
              <a:spcAft>
                <a:spcPts val="0"/>
              </a:spcAft>
              <a:buClr>
                <a:schemeClr val="accent1"/>
              </a:buClr>
              <a:buSzPts val="2200"/>
              <a:buChar char="•"/>
              <a:defRPr sz="2200">
                <a:solidFill>
                  <a:schemeClr val="accent1"/>
                </a:solidFill>
              </a:defRPr>
            </a:lvl3pPr>
            <a:lvl4pPr marL="1828800" lvl="3" indent="-368300" algn="l">
              <a:lnSpc>
                <a:spcPct val="100000"/>
              </a:lnSpc>
              <a:spcBef>
                <a:spcPts val="440"/>
              </a:spcBef>
              <a:spcAft>
                <a:spcPts val="0"/>
              </a:spcAft>
              <a:buClr>
                <a:schemeClr val="accent1"/>
              </a:buClr>
              <a:buSzPts val="2200"/>
              <a:buChar char="•"/>
              <a:defRPr sz="2200">
                <a:solidFill>
                  <a:schemeClr val="accent1"/>
                </a:solidFill>
              </a:defRPr>
            </a:lvl4pPr>
            <a:lvl5pPr marL="2286000" lvl="4" indent="-368300" algn="l">
              <a:lnSpc>
                <a:spcPct val="100000"/>
              </a:lnSpc>
              <a:spcBef>
                <a:spcPts val="440"/>
              </a:spcBef>
              <a:spcAft>
                <a:spcPts val="0"/>
              </a:spcAft>
              <a:buClr>
                <a:schemeClr val="accent1"/>
              </a:buClr>
              <a:buSzPts val="2200"/>
              <a:buChar char="•"/>
              <a:defRPr sz="2200">
                <a:solidFill>
                  <a:schemeClr val="accent1"/>
                </a:solidFil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111" name="Google Shape;111;p55"/>
          <p:cNvSpPr txBox="1">
            <a:spLocks noGrp="1"/>
          </p:cNvSpPr>
          <p:nvPr>
            <p:ph type="sldNum" idx="12"/>
          </p:nvPr>
        </p:nvSpPr>
        <p:spPr>
          <a:xfrm>
            <a:off x="9347200" y="6621502"/>
            <a:ext cx="2844800" cy="231583"/>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
        <p:nvSpPr>
          <p:cNvPr id="112" name="Google Shape;112;p55"/>
          <p:cNvSpPr txBox="1">
            <a:spLocks noGrp="1"/>
          </p:cNvSpPr>
          <p:nvPr>
            <p:ph type="title"/>
          </p:nvPr>
        </p:nvSpPr>
        <p:spPr>
          <a:xfrm>
            <a:off x="609599" y="330993"/>
            <a:ext cx="10972800" cy="533400"/>
          </a:xfrm>
          <a:prstGeom prst="rect">
            <a:avLst/>
          </a:prstGeom>
          <a:noFill/>
          <a:ln>
            <a:noFill/>
          </a:ln>
        </p:spPr>
        <p:txBody>
          <a:bodyPr spcFirstLastPara="1" wrap="square" lIns="0" tIns="0" rIns="0" bIns="0" anchor="t" anchorCtr="0">
            <a:noAutofit/>
          </a:bodyPr>
          <a:lstStyle>
            <a:lvl1pPr lvl="0" algn="l">
              <a:lnSpc>
                <a:spcPct val="100000"/>
              </a:lnSpc>
              <a:spcBef>
                <a:spcPts val="0"/>
              </a:spcBef>
              <a:spcAft>
                <a:spcPts val="0"/>
              </a:spcAft>
              <a:buClr>
                <a:schemeClr val="accent4"/>
              </a:buClr>
              <a:buSzPts val="3200"/>
              <a:buFont typeface="Arial"/>
              <a:buNone/>
              <a:defRPr sz="3200">
                <a:solidFill>
                  <a:schemeClr val="accent4"/>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13" name="Google Shape;113;p55"/>
          <p:cNvSpPr>
            <a:spLocks noGrp="1"/>
          </p:cNvSpPr>
          <p:nvPr>
            <p:ph type="pic" idx="2"/>
          </p:nvPr>
        </p:nvSpPr>
        <p:spPr>
          <a:xfrm>
            <a:off x="6095999" y="1410251"/>
            <a:ext cx="5486400" cy="2512392"/>
          </a:xfrm>
          <a:prstGeom prst="rect">
            <a:avLst/>
          </a:prstGeom>
          <a:noFill/>
          <a:ln>
            <a:noFill/>
          </a:ln>
        </p:spPr>
      </p:sp>
      <p:sp>
        <p:nvSpPr>
          <p:cNvPr id="114" name="Google Shape;114;p55"/>
          <p:cNvSpPr txBox="1">
            <a:spLocks noGrp="1"/>
          </p:cNvSpPr>
          <p:nvPr>
            <p:ph type="body" idx="3"/>
          </p:nvPr>
        </p:nvSpPr>
        <p:spPr>
          <a:xfrm>
            <a:off x="6095999" y="4024687"/>
            <a:ext cx="5486400" cy="294675"/>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160"/>
              </a:spcBef>
              <a:spcAft>
                <a:spcPts val="0"/>
              </a:spcAft>
              <a:buSzPts val="800"/>
              <a:buNone/>
              <a:defRPr sz="800">
                <a:solidFill>
                  <a:srgbClr val="A5A5A5"/>
                </a:solidFill>
              </a:defRPr>
            </a:lvl1pPr>
            <a:lvl2pPr marL="914400" lvl="1" indent="-317500" algn="l">
              <a:lnSpc>
                <a:spcPct val="100000"/>
              </a:lnSpc>
              <a:spcBef>
                <a:spcPts val="280"/>
              </a:spcBef>
              <a:spcAft>
                <a:spcPts val="0"/>
              </a:spcAft>
              <a:buSzPts val="1400"/>
              <a:buChar char="•"/>
              <a:defRPr sz="1400"/>
            </a:lvl2pPr>
            <a:lvl3pPr marL="1371600" lvl="2" indent="-304800" algn="l">
              <a:lnSpc>
                <a:spcPct val="100000"/>
              </a:lnSpc>
              <a:spcBef>
                <a:spcPts val="240"/>
              </a:spcBef>
              <a:spcAft>
                <a:spcPts val="0"/>
              </a:spcAft>
              <a:buSzPts val="1200"/>
              <a:buChar char="•"/>
              <a:defRPr sz="1200"/>
            </a:lvl3pPr>
            <a:lvl4pPr marL="1828800" lvl="3" indent="-298450" algn="l">
              <a:lnSpc>
                <a:spcPct val="100000"/>
              </a:lnSpc>
              <a:spcBef>
                <a:spcPts val="220"/>
              </a:spcBef>
              <a:spcAft>
                <a:spcPts val="0"/>
              </a:spcAft>
              <a:buSzPts val="1100"/>
              <a:buChar char="•"/>
              <a:defRPr sz="1100"/>
            </a:lvl4pPr>
            <a:lvl5pPr marL="2286000" lvl="4" indent="-298450" algn="l">
              <a:lnSpc>
                <a:spcPct val="100000"/>
              </a:lnSpc>
              <a:spcBef>
                <a:spcPts val="220"/>
              </a:spcBef>
              <a:spcAft>
                <a:spcPts val="0"/>
              </a:spcAft>
              <a:buSzPts val="1100"/>
              <a:buChar char="•"/>
              <a:defRPr sz="1100"/>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matchingName="Title Slide (Orange) ">
  <p:cSld name="Title Slide (Orange) ">
    <p:spTree>
      <p:nvGrpSpPr>
        <p:cNvPr id="1" name="Shape 115"/>
        <p:cNvGrpSpPr/>
        <p:nvPr/>
      </p:nvGrpSpPr>
      <p:grpSpPr>
        <a:xfrm>
          <a:off x="0" y="0"/>
          <a:ext cx="0" cy="0"/>
          <a:chOff x="0" y="0"/>
          <a:chExt cx="0" cy="0"/>
        </a:xfrm>
      </p:grpSpPr>
      <p:sp>
        <p:nvSpPr>
          <p:cNvPr id="116" name="Google Shape;116;p45"/>
          <p:cNvSpPr/>
          <p:nvPr/>
        </p:nvSpPr>
        <p:spPr>
          <a:xfrm>
            <a:off x="-2" y="0"/>
            <a:ext cx="12192001" cy="3429000"/>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117" name="Google Shape;117;p45"/>
          <p:cNvSpPr txBox="1">
            <a:spLocks noGrp="1"/>
          </p:cNvSpPr>
          <p:nvPr>
            <p:ph type="title"/>
          </p:nvPr>
        </p:nvSpPr>
        <p:spPr>
          <a:xfrm>
            <a:off x="609600" y="2148840"/>
            <a:ext cx="10972800" cy="1119236"/>
          </a:xfrm>
          <a:prstGeom prst="rect">
            <a:avLst/>
          </a:prstGeom>
          <a:noFill/>
          <a:ln>
            <a:noFill/>
          </a:ln>
        </p:spPr>
        <p:txBody>
          <a:bodyPr spcFirstLastPara="1" wrap="square" lIns="0" tIns="0" rIns="0" bIns="0" anchor="t" anchorCtr="0">
            <a:noAutofit/>
          </a:bodyPr>
          <a:lstStyle>
            <a:lvl1pPr lvl="0" algn="l">
              <a:lnSpc>
                <a:spcPct val="90000"/>
              </a:lnSpc>
              <a:spcBef>
                <a:spcPts val="0"/>
              </a:spcBef>
              <a:spcAft>
                <a:spcPts val="0"/>
              </a:spcAft>
              <a:buClr>
                <a:srgbClr val="FFFFFF"/>
              </a:buClr>
              <a:buSzPts val="3600"/>
              <a:buFont typeface="Arial"/>
              <a:buNone/>
              <a:defRPr sz="3600" b="1">
                <a:solidFill>
                  <a:srgbClr val="FFFFFF"/>
                </a:solidFill>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18" name="Google Shape;118;p45"/>
          <p:cNvSpPr txBox="1">
            <a:spLocks noGrp="1"/>
          </p:cNvSpPr>
          <p:nvPr>
            <p:ph type="body" idx="1"/>
          </p:nvPr>
        </p:nvSpPr>
        <p:spPr>
          <a:xfrm>
            <a:off x="609600" y="3977640"/>
            <a:ext cx="5913120" cy="365760"/>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480"/>
              </a:spcBef>
              <a:spcAft>
                <a:spcPts val="0"/>
              </a:spcAft>
              <a:buSzPts val="2400"/>
              <a:buNone/>
              <a:defRPr sz="2400">
                <a:solidFill>
                  <a:schemeClr val="accent1"/>
                </a:solidFill>
              </a:defRPr>
            </a:lvl1pPr>
            <a:lvl2pPr marL="914400" lvl="1" indent="-317500" algn="l">
              <a:lnSpc>
                <a:spcPct val="100000"/>
              </a:lnSpc>
              <a:spcBef>
                <a:spcPts val="280"/>
              </a:spcBef>
              <a:spcAft>
                <a:spcPts val="0"/>
              </a:spcAft>
              <a:buSzPts val="1400"/>
              <a:buChar char="•"/>
              <a:defRPr sz="1400">
                <a:solidFill>
                  <a:srgbClr val="D96515"/>
                </a:solidFill>
              </a:defRPr>
            </a:lvl2pPr>
            <a:lvl3pPr marL="1371600" lvl="2" indent="-317500" algn="l">
              <a:lnSpc>
                <a:spcPct val="100000"/>
              </a:lnSpc>
              <a:spcBef>
                <a:spcPts val="280"/>
              </a:spcBef>
              <a:spcAft>
                <a:spcPts val="0"/>
              </a:spcAft>
              <a:buSzPts val="1400"/>
              <a:buChar char="•"/>
              <a:defRPr sz="1400">
                <a:solidFill>
                  <a:srgbClr val="D96515"/>
                </a:solidFill>
              </a:defRPr>
            </a:lvl3pPr>
            <a:lvl4pPr marL="1828800" lvl="3" indent="-317500" algn="l">
              <a:lnSpc>
                <a:spcPct val="100000"/>
              </a:lnSpc>
              <a:spcBef>
                <a:spcPts val="280"/>
              </a:spcBef>
              <a:spcAft>
                <a:spcPts val="0"/>
              </a:spcAft>
              <a:buSzPts val="1400"/>
              <a:buChar char="•"/>
              <a:defRPr sz="1400">
                <a:solidFill>
                  <a:srgbClr val="D96515"/>
                </a:solidFill>
              </a:defRPr>
            </a:lvl4pPr>
            <a:lvl5pPr marL="2286000" lvl="4" indent="-317500" algn="l">
              <a:lnSpc>
                <a:spcPct val="100000"/>
              </a:lnSpc>
              <a:spcBef>
                <a:spcPts val="280"/>
              </a:spcBef>
              <a:spcAft>
                <a:spcPts val="0"/>
              </a:spcAft>
              <a:buSzPts val="1400"/>
              <a:buChar char="•"/>
              <a:defRPr sz="1400">
                <a:solidFill>
                  <a:srgbClr val="D96515"/>
                </a:solidFil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119" name="Google Shape;119;p45"/>
          <p:cNvSpPr txBox="1">
            <a:spLocks noGrp="1"/>
          </p:cNvSpPr>
          <p:nvPr>
            <p:ph type="body" idx="2"/>
          </p:nvPr>
        </p:nvSpPr>
        <p:spPr>
          <a:xfrm>
            <a:off x="609600" y="4462272"/>
            <a:ext cx="5913120" cy="457200"/>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360"/>
              </a:spcBef>
              <a:spcAft>
                <a:spcPts val="0"/>
              </a:spcAft>
              <a:buSzPts val="1800"/>
              <a:buNone/>
              <a:defRPr sz="1800">
                <a:solidFill>
                  <a:schemeClr val="accent1"/>
                </a:solidFill>
              </a:defRPr>
            </a:lvl1pPr>
            <a:lvl2pPr marL="914400" lvl="1" indent="-317500" algn="l">
              <a:lnSpc>
                <a:spcPct val="100000"/>
              </a:lnSpc>
              <a:spcBef>
                <a:spcPts val="280"/>
              </a:spcBef>
              <a:spcAft>
                <a:spcPts val="0"/>
              </a:spcAft>
              <a:buSzPts val="1400"/>
              <a:buChar char="•"/>
              <a:defRPr sz="1400"/>
            </a:lvl2pPr>
            <a:lvl3pPr marL="1371600" lvl="2" indent="-304800" algn="l">
              <a:lnSpc>
                <a:spcPct val="100000"/>
              </a:lnSpc>
              <a:spcBef>
                <a:spcPts val="240"/>
              </a:spcBef>
              <a:spcAft>
                <a:spcPts val="0"/>
              </a:spcAft>
              <a:buSzPts val="1200"/>
              <a:buChar char="•"/>
              <a:defRPr sz="1200"/>
            </a:lvl3pPr>
            <a:lvl4pPr marL="1828800" lvl="3" indent="-298450" algn="l">
              <a:lnSpc>
                <a:spcPct val="100000"/>
              </a:lnSpc>
              <a:spcBef>
                <a:spcPts val="220"/>
              </a:spcBef>
              <a:spcAft>
                <a:spcPts val="0"/>
              </a:spcAft>
              <a:buSzPts val="1100"/>
              <a:buChar char="•"/>
              <a:defRPr sz="1100"/>
            </a:lvl4pPr>
            <a:lvl5pPr marL="2286000" lvl="4" indent="-298450" algn="l">
              <a:lnSpc>
                <a:spcPct val="100000"/>
              </a:lnSpc>
              <a:spcBef>
                <a:spcPts val="220"/>
              </a:spcBef>
              <a:spcAft>
                <a:spcPts val="0"/>
              </a:spcAft>
              <a:buSzPts val="1100"/>
              <a:buChar char="•"/>
              <a:defRPr sz="1100"/>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pic>
        <p:nvPicPr>
          <p:cNvPr id="120" name="Google Shape;120;p45" descr="A close up of a logo&#10;&#10;Description generated with very high confidence"/>
          <p:cNvPicPr preferRelativeResize="0"/>
          <p:nvPr/>
        </p:nvPicPr>
        <p:blipFill rotWithShape="1">
          <a:blip r:embed="rId2">
            <a:alphaModFix/>
          </a:blip>
          <a:srcRect/>
          <a:stretch/>
        </p:blipFill>
        <p:spPr>
          <a:xfrm>
            <a:off x="8839194" y="3892943"/>
            <a:ext cx="2743206" cy="1051562"/>
          </a:xfrm>
          <a:prstGeom prst="rect">
            <a:avLst/>
          </a:prstGeom>
          <a:noFill/>
          <a:ln>
            <a:noFill/>
          </a:ln>
        </p:spPr>
      </p:pic>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matchingName="Title Slide (Order) w/Partner Logos">
  <p:cSld name="Title Slide (Order) w/Partner Logos">
    <p:spTree>
      <p:nvGrpSpPr>
        <p:cNvPr id="1" name="Shape 121"/>
        <p:cNvGrpSpPr/>
        <p:nvPr/>
      </p:nvGrpSpPr>
      <p:grpSpPr>
        <a:xfrm>
          <a:off x="0" y="0"/>
          <a:ext cx="0" cy="0"/>
          <a:chOff x="0" y="0"/>
          <a:chExt cx="0" cy="0"/>
        </a:xfrm>
      </p:grpSpPr>
      <p:sp>
        <p:nvSpPr>
          <p:cNvPr id="122" name="Google Shape;122;p46"/>
          <p:cNvSpPr txBox="1">
            <a:spLocks noGrp="1"/>
          </p:cNvSpPr>
          <p:nvPr>
            <p:ph type="body" idx="1"/>
          </p:nvPr>
        </p:nvSpPr>
        <p:spPr>
          <a:xfrm>
            <a:off x="8839194" y="5077324"/>
            <a:ext cx="2743206" cy="685800"/>
          </a:xfrm>
          <a:prstGeom prst="rect">
            <a:avLst/>
          </a:prstGeom>
          <a:noFill/>
          <a:ln>
            <a:noFill/>
          </a:ln>
        </p:spPr>
        <p:txBody>
          <a:bodyPr spcFirstLastPara="1" wrap="square" lIns="0" tIns="0" rIns="0" bIns="0" anchor="ctr" anchorCtr="0">
            <a:noAutofit/>
          </a:bodyPr>
          <a:lstStyle>
            <a:lvl1pPr marL="457200" lvl="0" indent="-228600" algn="ctr">
              <a:lnSpc>
                <a:spcPct val="100000"/>
              </a:lnSpc>
              <a:spcBef>
                <a:spcPts val="360"/>
              </a:spcBef>
              <a:spcAft>
                <a:spcPts val="0"/>
              </a:spcAft>
              <a:buSzPts val="1800"/>
              <a:buNone/>
              <a:defRPr sz="1800">
                <a:solidFill>
                  <a:schemeClr val="accent1"/>
                </a:solidFill>
              </a:defRPr>
            </a:lvl1pPr>
            <a:lvl2pPr marL="914400" lvl="1" indent="-317500" algn="l">
              <a:lnSpc>
                <a:spcPct val="100000"/>
              </a:lnSpc>
              <a:spcBef>
                <a:spcPts val="280"/>
              </a:spcBef>
              <a:spcAft>
                <a:spcPts val="0"/>
              </a:spcAft>
              <a:buSzPts val="1400"/>
              <a:buChar char="•"/>
              <a:defRPr sz="1400">
                <a:solidFill>
                  <a:srgbClr val="D96515"/>
                </a:solidFill>
              </a:defRPr>
            </a:lvl2pPr>
            <a:lvl3pPr marL="1371600" lvl="2" indent="-317500" algn="l">
              <a:lnSpc>
                <a:spcPct val="100000"/>
              </a:lnSpc>
              <a:spcBef>
                <a:spcPts val="280"/>
              </a:spcBef>
              <a:spcAft>
                <a:spcPts val="0"/>
              </a:spcAft>
              <a:buSzPts val="1400"/>
              <a:buChar char="•"/>
              <a:defRPr sz="1400">
                <a:solidFill>
                  <a:srgbClr val="D96515"/>
                </a:solidFill>
              </a:defRPr>
            </a:lvl3pPr>
            <a:lvl4pPr marL="1828800" lvl="3" indent="-317500" algn="l">
              <a:lnSpc>
                <a:spcPct val="100000"/>
              </a:lnSpc>
              <a:spcBef>
                <a:spcPts val="280"/>
              </a:spcBef>
              <a:spcAft>
                <a:spcPts val="0"/>
              </a:spcAft>
              <a:buSzPts val="1400"/>
              <a:buChar char="•"/>
              <a:defRPr sz="1400">
                <a:solidFill>
                  <a:srgbClr val="D96515"/>
                </a:solidFill>
              </a:defRPr>
            </a:lvl4pPr>
            <a:lvl5pPr marL="2286000" lvl="4" indent="-317500" algn="l">
              <a:lnSpc>
                <a:spcPct val="100000"/>
              </a:lnSpc>
              <a:spcBef>
                <a:spcPts val="280"/>
              </a:spcBef>
              <a:spcAft>
                <a:spcPts val="0"/>
              </a:spcAft>
              <a:buSzPts val="1400"/>
              <a:buChar char="•"/>
              <a:defRPr sz="1400">
                <a:solidFill>
                  <a:srgbClr val="D96515"/>
                </a:solidFil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123" name="Google Shape;123;p46"/>
          <p:cNvSpPr txBox="1">
            <a:spLocks noGrp="1"/>
          </p:cNvSpPr>
          <p:nvPr>
            <p:ph type="body" idx="2"/>
          </p:nvPr>
        </p:nvSpPr>
        <p:spPr>
          <a:xfrm>
            <a:off x="8839194" y="5823284"/>
            <a:ext cx="2743206" cy="685800"/>
          </a:xfrm>
          <a:prstGeom prst="rect">
            <a:avLst/>
          </a:prstGeom>
          <a:noFill/>
          <a:ln>
            <a:noFill/>
          </a:ln>
        </p:spPr>
        <p:txBody>
          <a:bodyPr spcFirstLastPara="1" wrap="square" lIns="0" tIns="0" rIns="0" bIns="0" anchor="ctr" anchorCtr="0">
            <a:noAutofit/>
          </a:bodyPr>
          <a:lstStyle>
            <a:lvl1pPr marL="457200" lvl="0" indent="-228600" algn="ctr">
              <a:lnSpc>
                <a:spcPct val="100000"/>
              </a:lnSpc>
              <a:spcBef>
                <a:spcPts val="360"/>
              </a:spcBef>
              <a:spcAft>
                <a:spcPts val="0"/>
              </a:spcAft>
              <a:buSzPts val="1800"/>
              <a:buNone/>
              <a:defRPr sz="1800">
                <a:solidFill>
                  <a:schemeClr val="accent1"/>
                </a:solidFill>
              </a:defRPr>
            </a:lvl1pPr>
            <a:lvl2pPr marL="914400" lvl="1" indent="-317500" algn="l">
              <a:lnSpc>
                <a:spcPct val="100000"/>
              </a:lnSpc>
              <a:spcBef>
                <a:spcPts val="280"/>
              </a:spcBef>
              <a:spcAft>
                <a:spcPts val="0"/>
              </a:spcAft>
              <a:buSzPts val="1400"/>
              <a:buChar char="•"/>
              <a:defRPr sz="1400">
                <a:solidFill>
                  <a:srgbClr val="D96515"/>
                </a:solidFill>
              </a:defRPr>
            </a:lvl2pPr>
            <a:lvl3pPr marL="1371600" lvl="2" indent="-317500" algn="l">
              <a:lnSpc>
                <a:spcPct val="100000"/>
              </a:lnSpc>
              <a:spcBef>
                <a:spcPts val="280"/>
              </a:spcBef>
              <a:spcAft>
                <a:spcPts val="0"/>
              </a:spcAft>
              <a:buSzPts val="1400"/>
              <a:buChar char="•"/>
              <a:defRPr sz="1400">
                <a:solidFill>
                  <a:srgbClr val="D96515"/>
                </a:solidFill>
              </a:defRPr>
            </a:lvl3pPr>
            <a:lvl4pPr marL="1828800" lvl="3" indent="-317500" algn="l">
              <a:lnSpc>
                <a:spcPct val="100000"/>
              </a:lnSpc>
              <a:spcBef>
                <a:spcPts val="280"/>
              </a:spcBef>
              <a:spcAft>
                <a:spcPts val="0"/>
              </a:spcAft>
              <a:buSzPts val="1400"/>
              <a:buChar char="•"/>
              <a:defRPr sz="1400">
                <a:solidFill>
                  <a:srgbClr val="D96515"/>
                </a:solidFill>
              </a:defRPr>
            </a:lvl4pPr>
            <a:lvl5pPr marL="2286000" lvl="4" indent="-317500" algn="l">
              <a:lnSpc>
                <a:spcPct val="100000"/>
              </a:lnSpc>
              <a:spcBef>
                <a:spcPts val="280"/>
              </a:spcBef>
              <a:spcAft>
                <a:spcPts val="0"/>
              </a:spcAft>
              <a:buSzPts val="1400"/>
              <a:buChar char="•"/>
              <a:defRPr sz="1400">
                <a:solidFill>
                  <a:srgbClr val="D96515"/>
                </a:solidFil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124" name="Google Shape;124;p46"/>
          <p:cNvSpPr/>
          <p:nvPr/>
        </p:nvSpPr>
        <p:spPr>
          <a:xfrm>
            <a:off x="-2" y="0"/>
            <a:ext cx="12192001" cy="3429000"/>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125" name="Google Shape;125;p46"/>
          <p:cNvSpPr txBox="1">
            <a:spLocks noGrp="1"/>
          </p:cNvSpPr>
          <p:nvPr>
            <p:ph type="title"/>
          </p:nvPr>
        </p:nvSpPr>
        <p:spPr>
          <a:xfrm>
            <a:off x="609600" y="2148840"/>
            <a:ext cx="10972800" cy="1119236"/>
          </a:xfrm>
          <a:prstGeom prst="rect">
            <a:avLst/>
          </a:prstGeom>
          <a:noFill/>
          <a:ln>
            <a:noFill/>
          </a:ln>
        </p:spPr>
        <p:txBody>
          <a:bodyPr spcFirstLastPara="1" wrap="square" lIns="0" tIns="0" rIns="0" bIns="0" anchor="t" anchorCtr="0">
            <a:noAutofit/>
          </a:bodyPr>
          <a:lstStyle>
            <a:lvl1pPr lvl="0" algn="l">
              <a:lnSpc>
                <a:spcPct val="90000"/>
              </a:lnSpc>
              <a:spcBef>
                <a:spcPts val="0"/>
              </a:spcBef>
              <a:spcAft>
                <a:spcPts val="0"/>
              </a:spcAft>
              <a:buClr>
                <a:srgbClr val="FFFFFF"/>
              </a:buClr>
              <a:buSzPts val="3600"/>
              <a:buFont typeface="Arial"/>
              <a:buNone/>
              <a:defRPr sz="3600" b="1">
                <a:solidFill>
                  <a:srgbClr val="FFFFFF"/>
                </a:solidFill>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26" name="Google Shape;126;p46"/>
          <p:cNvSpPr txBox="1">
            <a:spLocks noGrp="1"/>
          </p:cNvSpPr>
          <p:nvPr>
            <p:ph type="body" idx="3"/>
          </p:nvPr>
        </p:nvSpPr>
        <p:spPr>
          <a:xfrm>
            <a:off x="609600" y="3977640"/>
            <a:ext cx="5913120" cy="365760"/>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480"/>
              </a:spcBef>
              <a:spcAft>
                <a:spcPts val="0"/>
              </a:spcAft>
              <a:buSzPts val="2400"/>
              <a:buNone/>
              <a:defRPr sz="2400">
                <a:solidFill>
                  <a:schemeClr val="accent1"/>
                </a:solidFill>
              </a:defRPr>
            </a:lvl1pPr>
            <a:lvl2pPr marL="914400" lvl="1" indent="-317500" algn="l">
              <a:lnSpc>
                <a:spcPct val="100000"/>
              </a:lnSpc>
              <a:spcBef>
                <a:spcPts val="280"/>
              </a:spcBef>
              <a:spcAft>
                <a:spcPts val="0"/>
              </a:spcAft>
              <a:buSzPts val="1400"/>
              <a:buChar char="•"/>
              <a:defRPr sz="1400">
                <a:solidFill>
                  <a:srgbClr val="D96515"/>
                </a:solidFill>
              </a:defRPr>
            </a:lvl2pPr>
            <a:lvl3pPr marL="1371600" lvl="2" indent="-317500" algn="l">
              <a:lnSpc>
                <a:spcPct val="100000"/>
              </a:lnSpc>
              <a:spcBef>
                <a:spcPts val="280"/>
              </a:spcBef>
              <a:spcAft>
                <a:spcPts val="0"/>
              </a:spcAft>
              <a:buSzPts val="1400"/>
              <a:buChar char="•"/>
              <a:defRPr sz="1400">
                <a:solidFill>
                  <a:srgbClr val="D96515"/>
                </a:solidFill>
              </a:defRPr>
            </a:lvl3pPr>
            <a:lvl4pPr marL="1828800" lvl="3" indent="-317500" algn="l">
              <a:lnSpc>
                <a:spcPct val="100000"/>
              </a:lnSpc>
              <a:spcBef>
                <a:spcPts val="280"/>
              </a:spcBef>
              <a:spcAft>
                <a:spcPts val="0"/>
              </a:spcAft>
              <a:buSzPts val="1400"/>
              <a:buChar char="•"/>
              <a:defRPr sz="1400">
                <a:solidFill>
                  <a:srgbClr val="D96515"/>
                </a:solidFill>
              </a:defRPr>
            </a:lvl4pPr>
            <a:lvl5pPr marL="2286000" lvl="4" indent="-317500" algn="l">
              <a:lnSpc>
                <a:spcPct val="100000"/>
              </a:lnSpc>
              <a:spcBef>
                <a:spcPts val="280"/>
              </a:spcBef>
              <a:spcAft>
                <a:spcPts val="0"/>
              </a:spcAft>
              <a:buSzPts val="1400"/>
              <a:buChar char="•"/>
              <a:defRPr sz="1400">
                <a:solidFill>
                  <a:srgbClr val="D96515"/>
                </a:solidFil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127" name="Google Shape;127;p46"/>
          <p:cNvSpPr txBox="1">
            <a:spLocks noGrp="1"/>
          </p:cNvSpPr>
          <p:nvPr>
            <p:ph type="body" idx="4"/>
          </p:nvPr>
        </p:nvSpPr>
        <p:spPr>
          <a:xfrm>
            <a:off x="609600" y="4462272"/>
            <a:ext cx="5913120" cy="457200"/>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360"/>
              </a:spcBef>
              <a:spcAft>
                <a:spcPts val="0"/>
              </a:spcAft>
              <a:buSzPts val="1800"/>
              <a:buNone/>
              <a:defRPr sz="1800">
                <a:solidFill>
                  <a:schemeClr val="accent1"/>
                </a:solidFill>
              </a:defRPr>
            </a:lvl1pPr>
            <a:lvl2pPr marL="914400" lvl="1" indent="-317500" algn="l">
              <a:lnSpc>
                <a:spcPct val="100000"/>
              </a:lnSpc>
              <a:spcBef>
                <a:spcPts val="280"/>
              </a:spcBef>
              <a:spcAft>
                <a:spcPts val="0"/>
              </a:spcAft>
              <a:buSzPts val="1400"/>
              <a:buChar char="•"/>
              <a:defRPr sz="1400"/>
            </a:lvl2pPr>
            <a:lvl3pPr marL="1371600" lvl="2" indent="-304800" algn="l">
              <a:lnSpc>
                <a:spcPct val="100000"/>
              </a:lnSpc>
              <a:spcBef>
                <a:spcPts val="240"/>
              </a:spcBef>
              <a:spcAft>
                <a:spcPts val="0"/>
              </a:spcAft>
              <a:buSzPts val="1200"/>
              <a:buChar char="•"/>
              <a:defRPr sz="1200"/>
            </a:lvl3pPr>
            <a:lvl4pPr marL="1828800" lvl="3" indent="-298450" algn="l">
              <a:lnSpc>
                <a:spcPct val="100000"/>
              </a:lnSpc>
              <a:spcBef>
                <a:spcPts val="220"/>
              </a:spcBef>
              <a:spcAft>
                <a:spcPts val="0"/>
              </a:spcAft>
              <a:buSzPts val="1100"/>
              <a:buChar char="•"/>
              <a:defRPr sz="1100"/>
            </a:lvl4pPr>
            <a:lvl5pPr marL="2286000" lvl="4" indent="-298450" algn="l">
              <a:lnSpc>
                <a:spcPct val="100000"/>
              </a:lnSpc>
              <a:spcBef>
                <a:spcPts val="220"/>
              </a:spcBef>
              <a:spcAft>
                <a:spcPts val="0"/>
              </a:spcAft>
              <a:buSzPts val="1100"/>
              <a:buChar char="•"/>
              <a:defRPr sz="1100"/>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pic>
        <p:nvPicPr>
          <p:cNvPr id="128" name="Google Shape;128;p46" descr="A close up of a logo&#10;&#10;Description generated with very high confidence"/>
          <p:cNvPicPr preferRelativeResize="0"/>
          <p:nvPr/>
        </p:nvPicPr>
        <p:blipFill rotWithShape="1">
          <a:blip r:embed="rId2">
            <a:alphaModFix/>
          </a:blip>
          <a:srcRect/>
          <a:stretch/>
        </p:blipFill>
        <p:spPr>
          <a:xfrm>
            <a:off x="8839194" y="3892943"/>
            <a:ext cx="2743206" cy="1051562"/>
          </a:xfrm>
          <a:prstGeom prst="rect">
            <a:avLst/>
          </a:prstGeom>
          <a:noFill/>
          <a:ln>
            <a:noFill/>
          </a:ln>
        </p:spPr>
      </p:pic>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Speaker w/Single Photo">
  <p:cSld name="Speaker w/Single Photo">
    <p:spTree>
      <p:nvGrpSpPr>
        <p:cNvPr id="1" name="Shape 129"/>
        <p:cNvGrpSpPr/>
        <p:nvPr/>
      </p:nvGrpSpPr>
      <p:grpSpPr>
        <a:xfrm>
          <a:off x="0" y="0"/>
          <a:ext cx="0" cy="0"/>
          <a:chOff x="0" y="0"/>
          <a:chExt cx="0" cy="0"/>
        </a:xfrm>
      </p:grpSpPr>
      <p:sp>
        <p:nvSpPr>
          <p:cNvPr id="130" name="Google Shape;130;p47"/>
          <p:cNvSpPr/>
          <p:nvPr/>
        </p:nvSpPr>
        <p:spPr>
          <a:xfrm>
            <a:off x="-2" y="0"/>
            <a:ext cx="12192001" cy="3429000"/>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131" name="Google Shape;131;p47"/>
          <p:cNvSpPr txBox="1">
            <a:spLocks noGrp="1"/>
          </p:cNvSpPr>
          <p:nvPr>
            <p:ph type="title"/>
          </p:nvPr>
        </p:nvSpPr>
        <p:spPr>
          <a:xfrm>
            <a:off x="609600" y="330993"/>
            <a:ext cx="10972800" cy="533400"/>
          </a:xfrm>
          <a:prstGeom prst="rect">
            <a:avLst/>
          </a:prstGeom>
          <a:noFill/>
          <a:ln>
            <a:noFill/>
          </a:ln>
        </p:spPr>
        <p:txBody>
          <a:bodyPr spcFirstLastPara="1" wrap="square" lIns="0" tIns="0" rIns="0" bIns="0" anchor="t" anchorCtr="0">
            <a:noAutofit/>
          </a:bodyPr>
          <a:lstStyle>
            <a:lvl1pPr lvl="0" algn="ctr">
              <a:lnSpc>
                <a:spcPct val="100000"/>
              </a:lnSpc>
              <a:spcBef>
                <a:spcPts val="0"/>
              </a:spcBef>
              <a:spcAft>
                <a:spcPts val="0"/>
              </a:spcAft>
              <a:buClr>
                <a:schemeClr val="lt1"/>
              </a:buClr>
              <a:buSzPts val="3200"/>
              <a:buFont typeface="Arial"/>
              <a:buNone/>
              <a:defRPr sz="3200">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32" name="Google Shape;132;p47"/>
          <p:cNvSpPr txBox="1">
            <a:spLocks noGrp="1"/>
          </p:cNvSpPr>
          <p:nvPr>
            <p:ph type="body" idx="1"/>
          </p:nvPr>
        </p:nvSpPr>
        <p:spPr>
          <a:xfrm>
            <a:off x="4270785" y="4704318"/>
            <a:ext cx="3816096" cy="365760"/>
          </a:xfrm>
          <a:prstGeom prst="rect">
            <a:avLst/>
          </a:prstGeom>
          <a:noFill/>
          <a:ln>
            <a:noFill/>
          </a:ln>
        </p:spPr>
        <p:txBody>
          <a:bodyPr spcFirstLastPara="1" wrap="square" lIns="0" tIns="0" rIns="0" bIns="0" anchor="t" anchorCtr="0">
            <a:noAutofit/>
          </a:bodyPr>
          <a:lstStyle>
            <a:lvl1pPr marL="457200" lvl="0" indent="-228600" algn="ctr">
              <a:lnSpc>
                <a:spcPct val="100000"/>
              </a:lnSpc>
              <a:spcBef>
                <a:spcPts val="480"/>
              </a:spcBef>
              <a:spcAft>
                <a:spcPts val="0"/>
              </a:spcAft>
              <a:buSzPts val="2400"/>
              <a:buNone/>
              <a:defRPr sz="2400">
                <a:solidFill>
                  <a:schemeClr val="accent1"/>
                </a:solidFill>
              </a:defRPr>
            </a:lvl1pPr>
            <a:lvl2pPr marL="914400" lvl="1" indent="-317500" algn="l">
              <a:lnSpc>
                <a:spcPct val="100000"/>
              </a:lnSpc>
              <a:spcBef>
                <a:spcPts val="280"/>
              </a:spcBef>
              <a:spcAft>
                <a:spcPts val="0"/>
              </a:spcAft>
              <a:buSzPts val="1400"/>
              <a:buChar char="•"/>
              <a:defRPr sz="1400">
                <a:solidFill>
                  <a:srgbClr val="D96515"/>
                </a:solidFill>
              </a:defRPr>
            </a:lvl2pPr>
            <a:lvl3pPr marL="1371600" lvl="2" indent="-317500" algn="l">
              <a:lnSpc>
                <a:spcPct val="100000"/>
              </a:lnSpc>
              <a:spcBef>
                <a:spcPts val="280"/>
              </a:spcBef>
              <a:spcAft>
                <a:spcPts val="0"/>
              </a:spcAft>
              <a:buSzPts val="1400"/>
              <a:buChar char="•"/>
              <a:defRPr sz="1400">
                <a:solidFill>
                  <a:srgbClr val="D96515"/>
                </a:solidFill>
              </a:defRPr>
            </a:lvl3pPr>
            <a:lvl4pPr marL="1828800" lvl="3" indent="-317500" algn="l">
              <a:lnSpc>
                <a:spcPct val="100000"/>
              </a:lnSpc>
              <a:spcBef>
                <a:spcPts val="280"/>
              </a:spcBef>
              <a:spcAft>
                <a:spcPts val="0"/>
              </a:spcAft>
              <a:buSzPts val="1400"/>
              <a:buChar char="•"/>
              <a:defRPr sz="1400">
                <a:solidFill>
                  <a:srgbClr val="D96515"/>
                </a:solidFill>
              </a:defRPr>
            </a:lvl4pPr>
            <a:lvl5pPr marL="2286000" lvl="4" indent="-317500" algn="l">
              <a:lnSpc>
                <a:spcPct val="100000"/>
              </a:lnSpc>
              <a:spcBef>
                <a:spcPts val="280"/>
              </a:spcBef>
              <a:spcAft>
                <a:spcPts val="0"/>
              </a:spcAft>
              <a:buSzPts val="1400"/>
              <a:buChar char="•"/>
              <a:defRPr sz="1400">
                <a:solidFill>
                  <a:srgbClr val="D96515"/>
                </a:solidFil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133" name="Google Shape;133;p47"/>
          <p:cNvSpPr txBox="1">
            <a:spLocks noGrp="1"/>
          </p:cNvSpPr>
          <p:nvPr>
            <p:ph type="body" idx="2"/>
          </p:nvPr>
        </p:nvSpPr>
        <p:spPr>
          <a:xfrm>
            <a:off x="4270785" y="5070078"/>
            <a:ext cx="3816096" cy="685800"/>
          </a:xfrm>
          <a:prstGeom prst="rect">
            <a:avLst/>
          </a:prstGeom>
          <a:noFill/>
          <a:ln>
            <a:noFill/>
          </a:ln>
        </p:spPr>
        <p:txBody>
          <a:bodyPr spcFirstLastPara="1" wrap="square" lIns="0" tIns="0" rIns="0" bIns="0" anchor="t" anchorCtr="0">
            <a:noAutofit/>
          </a:bodyPr>
          <a:lstStyle>
            <a:lvl1pPr marL="457200" lvl="0" indent="-228600" algn="ctr">
              <a:lnSpc>
                <a:spcPct val="100000"/>
              </a:lnSpc>
              <a:spcBef>
                <a:spcPts val="360"/>
              </a:spcBef>
              <a:spcAft>
                <a:spcPts val="0"/>
              </a:spcAft>
              <a:buSzPts val="1800"/>
              <a:buNone/>
              <a:defRPr sz="1800">
                <a:solidFill>
                  <a:srgbClr val="A5A5A5"/>
                </a:solidFill>
              </a:defRPr>
            </a:lvl1pPr>
            <a:lvl2pPr marL="914400" lvl="1" indent="-317500" algn="l">
              <a:lnSpc>
                <a:spcPct val="100000"/>
              </a:lnSpc>
              <a:spcBef>
                <a:spcPts val="280"/>
              </a:spcBef>
              <a:spcAft>
                <a:spcPts val="0"/>
              </a:spcAft>
              <a:buSzPts val="1400"/>
              <a:buChar char="•"/>
              <a:defRPr sz="1400"/>
            </a:lvl2pPr>
            <a:lvl3pPr marL="1371600" lvl="2" indent="-304800" algn="l">
              <a:lnSpc>
                <a:spcPct val="100000"/>
              </a:lnSpc>
              <a:spcBef>
                <a:spcPts val="240"/>
              </a:spcBef>
              <a:spcAft>
                <a:spcPts val="0"/>
              </a:spcAft>
              <a:buSzPts val="1200"/>
              <a:buChar char="•"/>
              <a:defRPr sz="1200"/>
            </a:lvl3pPr>
            <a:lvl4pPr marL="1828800" lvl="3" indent="-298450" algn="l">
              <a:lnSpc>
                <a:spcPct val="100000"/>
              </a:lnSpc>
              <a:spcBef>
                <a:spcPts val="220"/>
              </a:spcBef>
              <a:spcAft>
                <a:spcPts val="0"/>
              </a:spcAft>
              <a:buSzPts val="1100"/>
              <a:buChar char="•"/>
              <a:defRPr sz="1100"/>
            </a:lvl4pPr>
            <a:lvl5pPr marL="2286000" lvl="4" indent="-298450" algn="l">
              <a:lnSpc>
                <a:spcPct val="100000"/>
              </a:lnSpc>
              <a:spcBef>
                <a:spcPts val="220"/>
              </a:spcBef>
              <a:spcAft>
                <a:spcPts val="0"/>
              </a:spcAft>
              <a:buSzPts val="1100"/>
              <a:buChar char="•"/>
              <a:defRPr sz="1100"/>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Speaker w/Triple Photo">
  <p:cSld name="Speaker w/Triple Photo">
    <p:spTree>
      <p:nvGrpSpPr>
        <p:cNvPr id="1" name="Shape 134"/>
        <p:cNvGrpSpPr/>
        <p:nvPr/>
      </p:nvGrpSpPr>
      <p:grpSpPr>
        <a:xfrm>
          <a:off x="0" y="0"/>
          <a:ext cx="0" cy="0"/>
          <a:chOff x="0" y="0"/>
          <a:chExt cx="0" cy="0"/>
        </a:xfrm>
      </p:grpSpPr>
      <p:sp>
        <p:nvSpPr>
          <p:cNvPr id="135" name="Google Shape;135;p49"/>
          <p:cNvSpPr/>
          <p:nvPr/>
        </p:nvSpPr>
        <p:spPr>
          <a:xfrm>
            <a:off x="-2" y="0"/>
            <a:ext cx="12192001" cy="3429000"/>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136" name="Google Shape;136;p49"/>
          <p:cNvSpPr txBox="1">
            <a:spLocks noGrp="1"/>
          </p:cNvSpPr>
          <p:nvPr>
            <p:ph type="title"/>
          </p:nvPr>
        </p:nvSpPr>
        <p:spPr>
          <a:xfrm>
            <a:off x="609600" y="330993"/>
            <a:ext cx="10972800" cy="533400"/>
          </a:xfrm>
          <a:prstGeom prst="rect">
            <a:avLst/>
          </a:prstGeom>
          <a:noFill/>
          <a:ln>
            <a:noFill/>
          </a:ln>
        </p:spPr>
        <p:txBody>
          <a:bodyPr spcFirstLastPara="1" wrap="square" lIns="0" tIns="0" rIns="0" bIns="0" anchor="t" anchorCtr="0">
            <a:noAutofit/>
          </a:bodyPr>
          <a:lstStyle>
            <a:lvl1pPr lvl="0" algn="ctr">
              <a:lnSpc>
                <a:spcPct val="100000"/>
              </a:lnSpc>
              <a:spcBef>
                <a:spcPts val="0"/>
              </a:spcBef>
              <a:spcAft>
                <a:spcPts val="0"/>
              </a:spcAft>
              <a:buClr>
                <a:schemeClr val="lt1"/>
              </a:buClr>
              <a:buSzPts val="3200"/>
              <a:buFont typeface="Arial"/>
              <a:buNone/>
              <a:defRPr sz="3200">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37" name="Google Shape;137;p49"/>
          <p:cNvSpPr txBox="1">
            <a:spLocks noGrp="1"/>
          </p:cNvSpPr>
          <p:nvPr>
            <p:ph type="body" idx="1"/>
          </p:nvPr>
        </p:nvSpPr>
        <p:spPr>
          <a:xfrm>
            <a:off x="448233" y="4704318"/>
            <a:ext cx="3816096" cy="365760"/>
          </a:xfrm>
          <a:prstGeom prst="rect">
            <a:avLst/>
          </a:prstGeom>
          <a:noFill/>
          <a:ln>
            <a:noFill/>
          </a:ln>
        </p:spPr>
        <p:txBody>
          <a:bodyPr spcFirstLastPara="1" wrap="square" lIns="0" tIns="0" rIns="0" bIns="0" anchor="t" anchorCtr="0">
            <a:noAutofit/>
          </a:bodyPr>
          <a:lstStyle>
            <a:lvl1pPr marL="457200" lvl="0" indent="-228600" algn="ctr">
              <a:lnSpc>
                <a:spcPct val="100000"/>
              </a:lnSpc>
              <a:spcBef>
                <a:spcPts val="480"/>
              </a:spcBef>
              <a:spcAft>
                <a:spcPts val="0"/>
              </a:spcAft>
              <a:buSzPts val="2400"/>
              <a:buNone/>
              <a:defRPr sz="2400">
                <a:solidFill>
                  <a:schemeClr val="accent1"/>
                </a:solidFill>
              </a:defRPr>
            </a:lvl1pPr>
            <a:lvl2pPr marL="914400" lvl="1" indent="-317500" algn="l">
              <a:lnSpc>
                <a:spcPct val="100000"/>
              </a:lnSpc>
              <a:spcBef>
                <a:spcPts val="280"/>
              </a:spcBef>
              <a:spcAft>
                <a:spcPts val="0"/>
              </a:spcAft>
              <a:buSzPts val="1400"/>
              <a:buChar char="•"/>
              <a:defRPr sz="1400">
                <a:solidFill>
                  <a:srgbClr val="D96515"/>
                </a:solidFill>
              </a:defRPr>
            </a:lvl2pPr>
            <a:lvl3pPr marL="1371600" lvl="2" indent="-317500" algn="l">
              <a:lnSpc>
                <a:spcPct val="100000"/>
              </a:lnSpc>
              <a:spcBef>
                <a:spcPts val="280"/>
              </a:spcBef>
              <a:spcAft>
                <a:spcPts val="0"/>
              </a:spcAft>
              <a:buSzPts val="1400"/>
              <a:buChar char="•"/>
              <a:defRPr sz="1400">
                <a:solidFill>
                  <a:srgbClr val="D96515"/>
                </a:solidFill>
              </a:defRPr>
            </a:lvl3pPr>
            <a:lvl4pPr marL="1828800" lvl="3" indent="-317500" algn="l">
              <a:lnSpc>
                <a:spcPct val="100000"/>
              </a:lnSpc>
              <a:spcBef>
                <a:spcPts val="280"/>
              </a:spcBef>
              <a:spcAft>
                <a:spcPts val="0"/>
              </a:spcAft>
              <a:buSzPts val="1400"/>
              <a:buChar char="•"/>
              <a:defRPr sz="1400">
                <a:solidFill>
                  <a:srgbClr val="D96515"/>
                </a:solidFill>
              </a:defRPr>
            </a:lvl4pPr>
            <a:lvl5pPr marL="2286000" lvl="4" indent="-317500" algn="l">
              <a:lnSpc>
                <a:spcPct val="100000"/>
              </a:lnSpc>
              <a:spcBef>
                <a:spcPts val="280"/>
              </a:spcBef>
              <a:spcAft>
                <a:spcPts val="0"/>
              </a:spcAft>
              <a:buSzPts val="1400"/>
              <a:buChar char="•"/>
              <a:defRPr sz="1400">
                <a:solidFill>
                  <a:srgbClr val="D96515"/>
                </a:solidFil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138" name="Google Shape;138;p49"/>
          <p:cNvSpPr txBox="1">
            <a:spLocks noGrp="1"/>
          </p:cNvSpPr>
          <p:nvPr>
            <p:ph type="body" idx="2"/>
          </p:nvPr>
        </p:nvSpPr>
        <p:spPr>
          <a:xfrm>
            <a:off x="448233" y="5070078"/>
            <a:ext cx="3816096" cy="685800"/>
          </a:xfrm>
          <a:prstGeom prst="rect">
            <a:avLst/>
          </a:prstGeom>
          <a:noFill/>
          <a:ln>
            <a:noFill/>
          </a:ln>
        </p:spPr>
        <p:txBody>
          <a:bodyPr spcFirstLastPara="1" wrap="square" lIns="0" tIns="0" rIns="0" bIns="0" anchor="t" anchorCtr="0">
            <a:noAutofit/>
          </a:bodyPr>
          <a:lstStyle>
            <a:lvl1pPr marL="457200" lvl="0" indent="-228600" algn="ctr">
              <a:lnSpc>
                <a:spcPct val="100000"/>
              </a:lnSpc>
              <a:spcBef>
                <a:spcPts val="360"/>
              </a:spcBef>
              <a:spcAft>
                <a:spcPts val="0"/>
              </a:spcAft>
              <a:buSzPts val="1800"/>
              <a:buNone/>
              <a:defRPr sz="1800">
                <a:solidFill>
                  <a:srgbClr val="A5A5A5"/>
                </a:solidFill>
              </a:defRPr>
            </a:lvl1pPr>
            <a:lvl2pPr marL="914400" lvl="1" indent="-317500" algn="l">
              <a:lnSpc>
                <a:spcPct val="100000"/>
              </a:lnSpc>
              <a:spcBef>
                <a:spcPts val="280"/>
              </a:spcBef>
              <a:spcAft>
                <a:spcPts val="0"/>
              </a:spcAft>
              <a:buSzPts val="1400"/>
              <a:buChar char="•"/>
              <a:defRPr sz="1400"/>
            </a:lvl2pPr>
            <a:lvl3pPr marL="1371600" lvl="2" indent="-304800" algn="l">
              <a:lnSpc>
                <a:spcPct val="100000"/>
              </a:lnSpc>
              <a:spcBef>
                <a:spcPts val="240"/>
              </a:spcBef>
              <a:spcAft>
                <a:spcPts val="0"/>
              </a:spcAft>
              <a:buSzPts val="1200"/>
              <a:buChar char="•"/>
              <a:defRPr sz="1200"/>
            </a:lvl3pPr>
            <a:lvl4pPr marL="1828800" lvl="3" indent="-298450" algn="l">
              <a:lnSpc>
                <a:spcPct val="100000"/>
              </a:lnSpc>
              <a:spcBef>
                <a:spcPts val="220"/>
              </a:spcBef>
              <a:spcAft>
                <a:spcPts val="0"/>
              </a:spcAft>
              <a:buSzPts val="1100"/>
              <a:buChar char="•"/>
              <a:defRPr sz="1100"/>
            </a:lvl4pPr>
            <a:lvl5pPr marL="2286000" lvl="4" indent="-298450" algn="l">
              <a:lnSpc>
                <a:spcPct val="100000"/>
              </a:lnSpc>
              <a:spcBef>
                <a:spcPts val="220"/>
              </a:spcBef>
              <a:spcAft>
                <a:spcPts val="0"/>
              </a:spcAft>
              <a:buSzPts val="1100"/>
              <a:buChar char="•"/>
              <a:defRPr sz="1100"/>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139" name="Google Shape;139;p49"/>
          <p:cNvSpPr txBox="1">
            <a:spLocks noGrp="1"/>
          </p:cNvSpPr>
          <p:nvPr>
            <p:ph type="body" idx="3"/>
          </p:nvPr>
        </p:nvSpPr>
        <p:spPr>
          <a:xfrm>
            <a:off x="4270785" y="4704318"/>
            <a:ext cx="3816096" cy="365760"/>
          </a:xfrm>
          <a:prstGeom prst="rect">
            <a:avLst/>
          </a:prstGeom>
          <a:noFill/>
          <a:ln>
            <a:noFill/>
          </a:ln>
        </p:spPr>
        <p:txBody>
          <a:bodyPr spcFirstLastPara="1" wrap="square" lIns="0" tIns="0" rIns="0" bIns="0" anchor="t" anchorCtr="0">
            <a:noAutofit/>
          </a:bodyPr>
          <a:lstStyle>
            <a:lvl1pPr marL="457200" lvl="0" indent="-228600" algn="ctr">
              <a:lnSpc>
                <a:spcPct val="100000"/>
              </a:lnSpc>
              <a:spcBef>
                <a:spcPts val="480"/>
              </a:spcBef>
              <a:spcAft>
                <a:spcPts val="0"/>
              </a:spcAft>
              <a:buSzPts val="2400"/>
              <a:buNone/>
              <a:defRPr sz="2400">
                <a:solidFill>
                  <a:schemeClr val="accent1"/>
                </a:solidFill>
              </a:defRPr>
            </a:lvl1pPr>
            <a:lvl2pPr marL="914400" lvl="1" indent="-317500" algn="l">
              <a:lnSpc>
                <a:spcPct val="100000"/>
              </a:lnSpc>
              <a:spcBef>
                <a:spcPts val="280"/>
              </a:spcBef>
              <a:spcAft>
                <a:spcPts val="0"/>
              </a:spcAft>
              <a:buSzPts val="1400"/>
              <a:buChar char="•"/>
              <a:defRPr sz="1400">
                <a:solidFill>
                  <a:srgbClr val="D96515"/>
                </a:solidFill>
              </a:defRPr>
            </a:lvl2pPr>
            <a:lvl3pPr marL="1371600" lvl="2" indent="-317500" algn="l">
              <a:lnSpc>
                <a:spcPct val="100000"/>
              </a:lnSpc>
              <a:spcBef>
                <a:spcPts val="280"/>
              </a:spcBef>
              <a:spcAft>
                <a:spcPts val="0"/>
              </a:spcAft>
              <a:buSzPts val="1400"/>
              <a:buChar char="•"/>
              <a:defRPr sz="1400">
                <a:solidFill>
                  <a:srgbClr val="D96515"/>
                </a:solidFill>
              </a:defRPr>
            </a:lvl3pPr>
            <a:lvl4pPr marL="1828800" lvl="3" indent="-317500" algn="l">
              <a:lnSpc>
                <a:spcPct val="100000"/>
              </a:lnSpc>
              <a:spcBef>
                <a:spcPts val="280"/>
              </a:spcBef>
              <a:spcAft>
                <a:spcPts val="0"/>
              </a:spcAft>
              <a:buSzPts val="1400"/>
              <a:buChar char="•"/>
              <a:defRPr sz="1400">
                <a:solidFill>
                  <a:srgbClr val="D96515"/>
                </a:solidFill>
              </a:defRPr>
            </a:lvl4pPr>
            <a:lvl5pPr marL="2286000" lvl="4" indent="-317500" algn="l">
              <a:lnSpc>
                <a:spcPct val="100000"/>
              </a:lnSpc>
              <a:spcBef>
                <a:spcPts val="280"/>
              </a:spcBef>
              <a:spcAft>
                <a:spcPts val="0"/>
              </a:spcAft>
              <a:buSzPts val="1400"/>
              <a:buChar char="•"/>
              <a:defRPr sz="1400">
                <a:solidFill>
                  <a:srgbClr val="D96515"/>
                </a:solidFil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140" name="Google Shape;140;p49"/>
          <p:cNvSpPr txBox="1">
            <a:spLocks noGrp="1"/>
          </p:cNvSpPr>
          <p:nvPr>
            <p:ph type="body" idx="4"/>
          </p:nvPr>
        </p:nvSpPr>
        <p:spPr>
          <a:xfrm>
            <a:off x="4270785" y="5070078"/>
            <a:ext cx="3816096" cy="685800"/>
          </a:xfrm>
          <a:prstGeom prst="rect">
            <a:avLst/>
          </a:prstGeom>
          <a:noFill/>
          <a:ln>
            <a:noFill/>
          </a:ln>
        </p:spPr>
        <p:txBody>
          <a:bodyPr spcFirstLastPara="1" wrap="square" lIns="0" tIns="0" rIns="0" bIns="0" anchor="t" anchorCtr="0">
            <a:noAutofit/>
          </a:bodyPr>
          <a:lstStyle>
            <a:lvl1pPr marL="457200" lvl="0" indent="-228600" algn="ctr">
              <a:lnSpc>
                <a:spcPct val="100000"/>
              </a:lnSpc>
              <a:spcBef>
                <a:spcPts val="360"/>
              </a:spcBef>
              <a:spcAft>
                <a:spcPts val="0"/>
              </a:spcAft>
              <a:buSzPts val="1800"/>
              <a:buNone/>
              <a:defRPr sz="1800">
                <a:solidFill>
                  <a:srgbClr val="A5A5A5"/>
                </a:solidFill>
              </a:defRPr>
            </a:lvl1pPr>
            <a:lvl2pPr marL="914400" lvl="1" indent="-317500" algn="l">
              <a:lnSpc>
                <a:spcPct val="100000"/>
              </a:lnSpc>
              <a:spcBef>
                <a:spcPts val="280"/>
              </a:spcBef>
              <a:spcAft>
                <a:spcPts val="0"/>
              </a:spcAft>
              <a:buSzPts val="1400"/>
              <a:buChar char="•"/>
              <a:defRPr sz="1400"/>
            </a:lvl2pPr>
            <a:lvl3pPr marL="1371600" lvl="2" indent="-304800" algn="l">
              <a:lnSpc>
                <a:spcPct val="100000"/>
              </a:lnSpc>
              <a:spcBef>
                <a:spcPts val="240"/>
              </a:spcBef>
              <a:spcAft>
                <a:spcPts val="0"/>
              </a:spcAft>
              <a:buSzPts val="1200"/>
              <a:buChar char="•"/>
              <a:defRPr sz="1200"/>
            </a:lvl3pPr>
            <a:lvl4pPr marL="1828800" lvl="3" indent="-298450" algn="l">
              <a:lnSpc>
                <a:spcPct val="100000"/>
              </a:lnSpc>
              <a:spcBef>
                <a:spcPts val="220"/>
              </a:spcBef>
              <a:spcAft>
                <a:spcPts val="0"/>
              </a:spcAft>
              <a:buSzPts val="1100"/>
              <a:buChar char="•"/>
              <a:defRPr sz="1100"/>
            </a:lvl4pPr>
            <a:lvl5pPr marL="2286000" lvl="4" indent="-298450" algn="l">
              <a:lnSpc>
                <a:spcPct val="100000"/>
              </a:lnSpc>
              <a:spcBef>
                <a:spcPts val="220"/>
              </a:spcBef>
              <a:spcAft>
                <a:spcPts val="0"/>
              </a:spcAft>
              <a:buSzPts val="1100"/>
              <a:buChar char="•"/>
              <a:defRPr sz="1100"/>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141" name="Google Shape;141;p49"/>
          <p:cNvSpPr txBox="1">
            <a:spLocks noGrp="1"/>
          </p:cNvSpPr>
          <p:nvPr>
            <p:ph type="body" idx="5"/>
          </p:nvPr>
        </p:nvSpPr>
        <p:spPr>
          <a:xfrm>
            <a:off x="8086881" y="4704318"/>
            <a:ext cx="3816096" cy="365760"/>
          </a:xfrm>
          <a:prstGeom prst="rect">
            <a:avLst/>
          </a:prstGeom>
          <a:noFill/>
          <a:ln>
            <a:noFill/>
          </a:ln>
        </p:spPr>
        <p:txBody>
          <a:bodyPr spcFirstLastPara="1" wrap="square" lIns="0" tIns="0" rIns="0" bIns="0" anchor="t" anchorCtr="0">
            <a:noAutofit/>
          </a:bodyPr>
          <a:lstStyle>
            <a:lvl1pPr marL="457200" lvl="0" indent="-228600" algn="ctr">
              <a:lnSpc>
                <a:spcPct val="100000"/>
              </a:lnSpc>
              <a:spcBef>
                <a:spcPts val="480"/>
              </a:spcBef>
              <a:spcAft>
                <a:spcPts val="0"/>
              </a:spcAft>
              <a:buSzPts val="2400"/>
              <a:buNone/>
              <a:defRPr sz="2400">
                <a:solidFill>
                  <a:schemeClr val="accent1"/>
                </a:solidFill>
              </a:defRPr>
            </a:lvl1pPr>
            <a:lvl2pPr marL="914400" lvl="1" indent="-317500" algn="l">
              <a:lnSpc>
                <a:spcPct val="100000"/>
              </a:lnSpc>
              <a:spcBef>
                <a:spcPts val="280"/>
              </a:spcBef>
              <a:spcAft>
                <a:spcPts val="0"/>
              </a:spcAft>
              <a:buSzPts val="1400"/>
              <a:buChar char="•"/>
              <a:defRPr sz="1400">
                <a:solidFill>
                  <a:srgbClr val="D96515"/>
                </a:solidFill>
              </a:defRPr>
            </a:lvl2pPr>
            <a:lvl3pPr marL="1371600" lvl="2" indent="-317500" algn="l">
              <a:lnSpc>
                <a:spcPct val="100000"/>
              </a:lnSpc>
              <a:spcBef>
                <a:spcPts val="280"/>
              </a:spcBef>
              <a:spcAft>
                <a:spcPts val="0"/>
              </a:spcAft>
              <a:buSzPts val="1400"/>
              <a:buChar char="•"/>
              <a:defRPr sz="1400">
                <a:solidFill>
                  <a:srgbClr val="D96515"/>
                </a:solidFill>
              </a:defRPr>
            </a:lvl3pPr>
            <a:lvl4pPr marL="1828800" lvl="3" indent="-317500" algn="l">
              <a:lnSpc>
                <a:spcPct val="100000"/>
              </a:lnSpc>
              <a:spcBef>
                <a:spcPts val="280"/>
              </a:spcBef>
              <a:spcAft>
                <a:spcPts val="0"/>
              </a:spcAft>
              <a:buSzPts val="1400"/>
              <a:buChar char="•"/>
              <a:defRPr sz="1400">
                <a:solidFill>
                  <a:srgbClr val="D96515"/>
                </a:solidFill>
              </a:defRPr>
            </a:lvl4pPr>
            <a:lvl5pPr marL="2286000" lvl="4" indent="-317500" algn="l">
              <a:lnSpc>
                <a:spcPct val="100000"/>
              </a:lnSpc>
              <a:spcBef>
                <a:spcPts val="280"/>
              </a:spcBef>
              <a:spcAft>
                <a:spcPts val="0"/>
              </a:spcAft>
              <a:buSzPts val="1400"/>
              <a:buChar char="•"/>
              <a:defRPr sz="1400">
                <a:solidFill>
                  <a:srgbClr val="D96515"/>
                </a:solidFil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142" name="Google Shape;142;p49"/>
          <p:cNvSpPr txBox="1">
            <a:spLocks noGrp="1"/>
          </p:cNvSpPr>
          <p:nvPr>
            <p:ph type="body" idx="6"/>
          </p:nvPr>
        </p:nvSpPr>
        <p:spPr>
          <a:xfrm>
            <a:off x="8086881" y="5070078"/>
            <a:ext cx="3816096" cy="685800"/>
          </a:xfrm>
          <a:prstGeom prst="rect">
            <a:avLst/>
          </a:prstGeom>
          <a:noFill/>
          <a:ln>
            <a:noFill/>
          </a:ln>
        </p:spPr>
        <p:txBody>
          <a:bodyPr spcFirstLastPara="1" wrap="square" lIns="0" tIns="0" rIns="0" bIns="0" anchor="t" anchorCtr="0">
            <a:noAutofit/>
          </a:bodyPr>
          <a:lstStyle>
            <a:lvl1pPr marL="457200" lvl="0" indent="-228600" algn="ctr">
              <a:lnSpc>
                <a:spcPct val="100000"/>
              </a:lnSpc>
              <a:spcBef>
                <a:spcPts val="360"/>
              </a:spcBef>
              <a:spcAft>
                <a:spcPts val="0"/>
              </a:spcAft>
              <a:buSzPts val="1800"/>
              <a:buNone/>
              <a:defRPr sz="1800">
                <a:solidFill>
                  <a:srgbClr val="A5A5A5"/>
                </a:solidFill>
              </a:defRPr>
            </a:lvl1pPr>
            <a:lvl2pPr marL="914400" lvl="1" indent="-317500" algn="l">
              <a:lnSpc>
                <a:spcPct val="100000"/>
              </a:lnSpc>
              <a:spcBef>
                <a:spcPts val="280"/>
              </a:spcBef>
              <a:spcAft>
                <a:spcPts val="0"/>
              </a:spcAft>
              <a:buSzPts val="1400"/>
              <a:buChar char="•"/>
              <a:defRPr sz="1400"/>
            </a:lvl2pPr>
            <a:lvl3pPr marL="1371600" lvl="2" indent="-304800" algn="l">
              <a:lnSpc>
                <a:spcPct val="100000"/>
              </a:lnSpc>
              <a:spcBef>
                <a:spcPts val="240"/>
              </a:spcBef>
              <a:spcAft>
                <a:spcPts val="0"/>
              </a:spcAft>
              <a:buSzPts val="1200"/>
              <a:buChar char="•"/>
              <a:defRPr sz="1200"/>
            </a:lvl3pPr>
            <a:lvl4pPr marL="1828800" lvl="3" indent="-298450" algn="l">
              <a:lnSpc>
                <a:spcPct val="100000"/>
              </a:lnSpc>
              <a:spcBef>
                <a:spcPts val="220"/>
              </a:spcBef>
              <a:spcAft>
                <a:spcPts val="0"/>
              </a:spcAft>
              <a:buSzPts val="1100"/>
              <a:buChar char="•"/>
              <a:defRPr sz="1100"/>
            </a:lvl4pPr>
            <a:lvl5pPr marL="2286000" lvl="4" indent="-298450" algn="l">
              <a:lnSpc>
                <a:spcPct val="100000"/>
              </a:lnSpc>
              <a:spcBef>
                <a:spcPts val="220"/>
              </a:spcBef>
              <a:spcAft>
                <a:spcPts val="0"/>
              </a:spcAft>
              <a:buSzPts val="1100"/>
              <a:buChar char="•"/>
              <a:defRPr sz="1100"/>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Content Slide">
  <p:cSld name="Content Slide">
    <p:spTree>
      <p:nvGrpSpPr>
        <p:cNvPr id="1" name="Shape 143"/>
        <p:cNvGrpSpPr/>
        <p:nvPr/>
      </p:nvGrpSpPr>
      <p:grpSpPr>
        <a:xfrm>
          <a:off x="0" y="0"/>
          <a:ext cx="0" cy="0"/>
          <a:chOff x="0" y="0"/>
          <a:chExt cx="0" cy="0"/>
        </a:xfrm>
      </p:grpSpPr>
      <p:sp>
        <p:nvSpPr>
          <p:cNvPr id="144" name="Google Shape;144;p52"/>
          <p:cNvSpPr txBox="1">
            <a:spLocks noGrp="1"/>
          </p:cNvSpPr>
          <p:nvPr>
            <p:ph type="body" idx="1"/>
          </p:nvPr>
        </p:nvSpPr>
        <p:spPr>
          <a:xfrm>
            <a:off x="609599" y="1401402"/>
            <a:ext cx="10972800" cy="4291013"/>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480"/>
              </a:spcBef>
              <a:spcAft>
                <a:spcPts val="0"/>
              </a:spcAft>
              <a:buClr>
                <a:schemeClr val="accent1"/>
              </a:buClr>
              <a:buSzPts val="2400"/>
              <a:buFont typeface="Arial"/>
              <a:buNone/>
              <a:defRPr sz="2400">
                <a:solidFill>
                  <a:schemeClr val="accent1"/>
                </a:solidFill>
              </a:defRPr>
            </a:lvl1pPr>
            <a:lvl2pPr marL="914400" lvl="1" indent="-368300" algn="l">
              <a:lnSpc>
                <a:spcPct val="100000"/>
              </a:lnSpc>
              <a:spcBef>
                <a:spcPts val="440"/>
              </a:spcBef>
              <a:spcAft>
                <a:spcPts val="0"/>
              </a:spcAft>
              <a:buClr>
                <a:schemeClr val="accent1"/>
              </a:buClr>
              <a:buSzPts val="2200"/>
              <a:buChar char="•"/>
              <a:defRPr sz="2200">
                <a:solidFill>
                  <a:schemeClr val="accent1"/>
                </a:solidFill>
              </a:defRPr>
            </a:lvl2pPr>
            <a:lvl3pPr marL="1371600" lvl="2" indent="-368300" algn="l">
              <a:lnSpc>
                <a:spcPct val="100000"/>
              </a:lnSpc>
              <a:spcBef>
                <a:spcPts val="440"/>
              </a:spcBef>
              <a:spcAft>
                <a:spcPts val="0"/>
              </a:spcAft>
              <a:buClr>
                <a:schemeClr val="accent1"/>
              </a:buClr>
              <a:buSzPts val="2200"/>
              <a:buChar char="•"/>
              <a:defRPr sz="2200">
                <a:solidFill>
                  <a:schemeClr val="accent1"/>
                </a:solidFill>
              </a:defRPr>
            </a:lvl3pPr>
            <a:lvl4pPr marL="1828800" lvl="3" indent="-368300" algn="l">
              <a:lnSpc>
                <a:spcPct val="100000"/>
              </a:lnSpc>
              <a:spcBef>
                <a:spcPts val="440"/>
              </a:spcBef>
              <a:spcAft>
                <a:spcPts val="0"/>
              </a:spcAft>
              <a:buClr>
                <a:schemeClr val="accent1"/>
              </a:buClr>
              <a:buSzPts val="2200"/>
              <a:buChar char="•"/>
              <a:defRPr sz="2200">
                <a:solidFill>
                  <a:schemeClr val="accent1"/>
                </a:solidFill>
              </a:defRPr>
            </a:lvl4pPr>
            <a:lvl5pPr marL="2286000" lvl="4" indent="-368300" algn="l">
              <a:lnSpc>
                <a:spcPct val="100000"/>
              </a:lnSpc>
              <a:spcBef>
                <a:spcPts val="440"/>
              </a:spcBef>
              <a:spcAft>
                <a:spcPts val="0"/>
              </a:spcAft>
              <a:buClr>
                <a:schemeClr val="accent1"/>
              </a:buClr>
              <a:buSzPts val="2200"/>
              <a:buChar char="•"/>
              <a:defRPr sz="2200">
                <a:solidFill>
                  <a:schemeClr val="accent1"/>
                </a:solidFil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145" name="Google Shape;145;p52"/>
          <p:cNvSpPr txBox="1">
            <a:spLocks noGrp="1"/>
          </p:cNvSpPr>
          <p:nvPr>
            <p:ph type="sldNum" idx="12"/>
          </p:nvPr>
        </p:nvSpPr>
        <p:spPr>
          <a:xfrm>
            <a:off x="9347200" y="6621502"/>
            <a:ext cx="2844800" cy="231583"/>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
        <p:nvSpPr>
          <p:cNvPr id="146" name="Google Shape;146;p52"/>
          <p:cNvSpPr txBox="1">
            <a:spLocks noGrp="1"/>
          </p:cNvSpPr>
          <p:nvPr>
            <p:ph type="title"/>
          </p:nvPr>
        </p:nvSpPr>
        <p:spPr>
          <a:xfrm>
            <a:off x="609599" y="330993"/>
            <a:ext cx="10972800" cy="533400"/>
          </a:xfrm>
          <a:prstGeom prst="rect">
            <a:avLst/>
          </a:prstGeom>
          <a:noFill/>
          <a:ln>
            <a:noFill/>
          </a:ln>
        </p:spPr>
        <p:txBody>
          <a:bodyPr spcFirstLastPara="1" wrap="square" lIns="0" tIns="0" rIns="0" bIns="0" anchor="t" anchorCtr="0">
            <a:noAutofit/>
          </a:bodyPr>
          <a:lstStyle>
            <a:lvl1pPr lvl="0" algn="l">
              <a:lnSpc>
                <a:spcPct val="100000"/>
              </a:lnSpc>
              <a:spcBef>
                <a:spcPts val="0"/>
              </a:spcBef>
              <a:spcAft>
                <a:spcPts val="0"/>
              </a:spcAft>
              <a:buClr>
                <a:schemeClr val="accent4"/>
              </a:buClr>
              <a:buSzPts val="3200"/>
              <a:buFont typeface="Arial"/>
              <a:buNone/>
              <a:defRPr sz="3200">
                <a:solidFill>
                  <a:schemeClr val="accent4"/>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matchingName="Blank Slide ">
  <p:cSld name="Blank Slide ">
    <p:spTree>
      <p:nvGrpSpPr>
        <p:cNvPr id="1" name="Shape 147"/>
        <p:cNvGrpSpPr/>
        <p:nvPr/>
      </p:nvGrpSpPr>
      <p:grpSpPr>
        <a:xfrm>
          <a:off x="0" y="0"/>
          <a:ext cx="0" cy="0"/>
          <a:chOff x="0" y="0"/>
          <a:chExt cx="0" cy="0"/>
        </a:xfrm>
      </p:grpSpPr>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Custom Layout">
  <p:cSld name="Custom Layout">
    <p:spTree>
      <p:nvGrpSpPr>
        <p:cNvPr id="1" name="Shape 148"/>
        <p:cNvGrpSpPr/>
        <p:nvPr/>
      </p:nvGrpSpPr>
      <p:grpSpPr>
        <a:xfrm>
          <a:off x="0" y="0"/>
          <a:ext cx="0" cy="0"/>
          <a:chOff x="0" y="0"/>
          <a:chExt cx="0" cy="0"/>
        </a:xfrm>
      </p:grpSpPr>
      <p:sp>
        <p:nvSpPr>
          <p:cNvPr id="149" name="Google Shape;149;p69"/>
          <p:cNvSpPr txBox="1">
            <a:spLocks noGrp="1"/>
          </p:cNvSpPr>
          <p:nvPr>
            <p:ph type="title"/>
          </p:nvPr>
        </p:nvSpPr>
        <p:spPr>
          <a:xfrm>
            <a:off x="609601" y="329184"/>
            <a:ext cx="11099487" cy="612371"/>
          </a:xfrm>
          <a:prstGeom prst="rect">
            <a:avLst/>
          </a:prstGeom>
          <a:noFill/>
          <a:ln>
            <a:noFill/>
          </a:ln>
        </p:spPr>
        <p:txBody>
          <a:bodyPr spcFirstLastPara="1" wrap="square" lIns="0" tIns="0" rIns="0" bIns="0" anchor="t" anchorCtr="0">
            <a:noAutofit/>
          </a:bodyPr>
          <a:lstStyle>
            <a:lvl1pPr lvl="0" algn="l">
              <a:lnSpc>
                <a:spcPct val="100000"/>
              </a:lnSpc>
              <a:spcBef>
                <a:spcPts val="0"/>
              </a:spcBef>
              <a:spcAft>
                <a:spcPts val="0"/>
              </a:spcAft>
              <a:buClr>
                <a:schemeClr val="accent4"/>
              </a:buClr>
              <a:buSzPts val="3200"/>
              <a:buFont typeface="Arial"/>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50" name="Google Shape;150;p69"/>
          <p:cNvSpPr txBox="1">
            <a:spLocks noGrp="1"/>
          </p:cNvSpPr>
          <p:nvPr>
            <p:ph type="sldNum" idx="12"/>
          </p:nvPr>
        </p:nvSpPr>
        <p:spPr>
          <a:xfrm>
            <a:off x="9347200" y="6621502"/>
            <a:ext cx="2844800" cy="231583"/>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Chart Slide">
  <p:cSld name="Chart Slide">
    <p:spTree>
      <p:nvGrpSpPr>
        <p:cNvPr id="1" name="Shape 151"/>
        <p:cNvGrpSpPr/>
        <p:nvPr/>
      </p:nvGrpSpPr>
      <p:grpSpPr>
        <a:xfrm>
          <a:off x="0" y="0"/>
          <a:ext cx="0" cy="0"/>
          <a:chOff x="0" y="0"/>
          <a:chExt cx="0" cy="0"/>
        </a:xfrm>
      </p:grpSpPr>
      <p:sp>
        <p:nvSpPr>
          <p:cNvPr id="152" name="Google Shape;152;p70"/>
          <p:cNvSpPr txBox="1">
            <a:spLocks noGrp="1"/>
          </p:cNvSpPr>
          <p:nvPr>
            <p:ph type="sldNum" idx="12"/>
          </p:nvPr>
        </p:nvSpPr>
        <p:spPr>
          <a:xfrm>
            <a:off x="9347200" y="6621502"/>
            <a:ext cx="2844800" cy="231583"/>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
        <p:nvSpPr>
          <p:cNvPr id="153" name="Google Shape;153;p70"/>
          <p:cNvSpPr txBox="1">
            <a:spLocks noGrp="1"/>
          </p:cNvSpPr>
          <p:nvPr>
            <p:ph type="title"/>
          </p:nvPr>
        </p:nvSpPr>
        <p:spPr>
          <a:xfrm>
            <a:off x="609600" y="330993"/>
            <a:ext cx="10972800" cy="533400"/>
          </a:xfrm>
          <a:prstGeom prst="rect">
            <a:avLst/>
          </a:prstGeom>
          <a:noFill/>
          <a:ln>
            <a:noFill/>
          </a:ln>
        </p:spPr>
        <p:txBody>
          <a:bodyPr spcFirstLastPara="1" wrap="square" lIns="0" tIns="0" rIns="0" bIns="0" anchor="t" anchorCtr="0">
            <a:noAutofit/>
          </a:bodyPr>
          <a:lstStyle>
            <a:lvl1pPr lvl="0" algn="l">
              <a:lnSpc>
                <a:spcPct val="100000"/>
              </a:lnSpc>
              <a:spcBef>
                <a:spcPts val="0"/>
              </a:spcBef>
              <a:spcAft>
                <a:spcPts val="0"/>
              </a:spcAft>
              <a:buClr>
                <a:schemeClr val="accent4"/>
              </a:buClr>
              <a:buSzPts val="3200"/>
              <a:buFont typeface="Arial"/>
              <a:buNone/>
              <a:defRPr sz="3200">
                <a:solidFill>
                  <a:schemeClr val="accent4"/>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54"/>
        <p:cNvGrpSpPr/>
        <p:nvPr/>
      </p:nvGrpSpPr>
      <p:grpSpPr>
        <a:xfrm>
          <a:off x="0" y="0"/>
          <a:ext cx="0" cy="0"/>
          <a:chOff x="0" y="0"/>
          <a:chExt cx="0" cy="0"/>
        </a:xfrm>
      </p:grpSpPr>
      <p:sp>
        <p:nvSpPr>
          <p:cNvPr id="155" name="Google Shape;155;p71"/>
          <p:cNvSpPr txBox="1">
            <a:spLocks noGrp="1"/>
          </p:cNvSpPr>
          <p:nvPr>
            <p:ph type="ctrTitle"/>
          </p:nvPr>
        </p:nvSpPr>
        <p:spPr>
          <a:xfrm>
            <a:off x="609600" y="1122363"/>
            <a:ext cx="10972800" cy="2387600"/>
          </a:xfrm>
          <a:prstGeom prst="rect">
            <a:avLst/>
          </a:prstGeom>
          <a:noFill/>
          <a:ln>
            <a:noFill/>
          </a:ln>
        </p:spPr>
        <p:txBody>
          <a:bodyPr spcFirstLastPara="1" wrap="square" lIns="0" tIns="0" rIns="0" bIns="0" anchor="b" anchorCtr="0">
            <a:noAutofit/>
          </a:bodyPr>
          <a:lstStyle>
            <a:lvl1pPr lvl="0" algn="ctr">
              <a:lnSpc>
                <a:spcPct val="100000"/>
              </a:lnSpc>
              <a:spcBef>
                <a:spcPts val="0"/>
              </a:spcBef>
              <a:spcAft>
                <a:spcPts val="0"/>
              </a:spcAft>
              <a:buClr>
                <a:schemeClr val="accent4"/>
              </a:buClr>
              <a:buSzPts val="4800"/>
              <a:buFont typeface="Arial"/>
              <a:buNone/>
              <a:defRPr sz="4800">
                <a:solidFill>
                  <a:schemeClr val="accent4"/>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56" name="Google Shape;156;p71"/>
          <p:cNvSpPr txBox="1">
            <a:spLocks noGrp="1"/>
          </p:cNvSpPr>
          <p:nvPr>
            <p:ph type="subTitle" idx="1"/>
          </p:nvPr>
        </p:nvSpPr>
        <p:spPr>
          <a:xfrm>
            <a:off x="609600" y="3602038"/>
            <a:ext cx="10972800" cy="1655762"/>
          </a:xfrm>
          <a:prstGeom prst="rect">
            <a:avLst/>
          </a:prstGeom>
          <a:noFill/>
          <a:ln>
            <a:noFill/>
          </a:ln>
        </p:spPr>
        <p:txBody>
          <a:bodyPr spcFirstLastPara="1" wrap="square" lIns="0" tIns="0" rIns="0" bIns="0" anchor="t" anchorCtr="0">
            <a:noAutofit/>
          </a:bodyPr>
          <a:lstStyle>
            <a:lvl1pPr lvl="0" algn="ctr">
              <a:lnSpc>
                <a:spcPct val="100000"/>
              </a:lnSpc>
              <a:spcBef>
                <a:spcPts val="480"/>
              </a:spcBef>
              <a:spcAft>
                <a:spcPts val="0"/>
              </a:spcAft>
              <a:buSzPts val="2400"/>
              <a:buNone/>
              <a:defRPr sz="2400"/>
            </a:lvl1pPr>
            <a:lvl2pPr lvl="1" algn="ctr">
              <a:lnSpc>
                <a:spcPct val="100000"/>
              </a:lnSpc>
              <a:spcBef>
                <a:spcPts val="400"/>
              </a:spcBef>
              <a:spcAft>
                <a:spcPts val="0"/>
              </a:spcAft>
              <a:buSzPts val="2000"/>
              <a:buNone/>
              <a:defRPr sz="2000"/>
            </a:lvl2pPr>
            <a:lvl3pPr lvl="2" algn="ctr">
              <a:lnSpc>
                <a:spcPct val="100000"/>
              </a:lnSpc>
              <a:spcBef>
                <a:spcPts val="360"/>
              </a:spcBef>
              <a:spcAft>
                <a:spcPts val="0"/>
              </a:spcAft>
              <a:buSzPts val="1800"/>
              <a:buNone/>
              <a:defRPr sz="1800"/>
            </a:lvl3pPr>
            <a:lvl4pPr lvl="3" algn="ctr">
              <a:lnSpc>
                <a:spcPct val="100000"/>
              </a:lnSpc>
              <a:spcBef>
                <a:spcPts val="320"/>
              </a:spcBef>
              <a:spcAft>
                <a:spcPts val="0"/>
              </a:spcAft>
              <a:buSzPts val="1600"/>
              <a:buNone/>
              <a:defRPr sz="1600"/>
            </a:lvl4pPr>
            <a:lvl5pPr lvl="4" algn="ctr">
              <a:lnSpc>
                <a:spcPct val="100000"/>
              </a:lnSpc>
              <a:spcBef>
                <a:spcPts val="320"/>
              </a:spcBef>
              <a:spcAft>
                <a:spcPts val="0"/>
              </a:spcAft>
              <a:buSzPts val="1600"/>
              <a:buNone/>
              <a:defRPr sz="1600"/>
            </a:lvl5pPr>
            <a:lvl6pPr lvl="5" algn="ctr">
              <a:lnSpc>
                <a:spcPct val="100000"/>
              </a:lnSpc>
              <a:spcBef>
                <a:spcPts val="320"/>
              </a:spcBef>
              <a:spcAft>
                <a:spcPts val="0"/>
              </a:spcAft>
              <a:buClr>
                <a:schemeClr val="dk1"/>
              </a:buClr>
              <a:buSzPts val="1600"/>
              <a:buNone/>
              <a:defRPr sz="1600"/>
            </a:lvl6pPr>
            <a:lvl7pPr lvl="6" algn="ctr">
              <a:lnSpc>
                <a:spcPct val="100000"/>
              </a:lnSpc>
              <a:spcBef>
                <a:spcPts val="320"/>
              </a:spcBef>
              <a:spcAft>
                <a:spcPts val="0"/>
              </a:spcAft>
              <a:buClr>
                <a:schemeClr val="dk1"/>
              </a:buClr>
              <a:buSzPts val="1600"/>
              <a:buNone/>
              <a:defRPr sz="1600"/>
            </a:lvl7pPr>
            <a:lvl8pPr lvl="7" algn="ctr">
              <a:lnSpc>
                <a:spcPct val="100000"/>
              </a:lnSpc>
              <a:spcBef>
                <a:spcPts val="320"/>
              </a:spcBef>
              <a:spcAft>
                <a:spcPts val="0"/>
              </a:spcAft>
              <a:buClr>
                <a:schemeClr val="dk1"/>
              </a:buClr>
              <a:buSzPts val="1600"/>
              <a:buNone/>
              <a:defRPr sz="1600"/>
            </a:lvl8pPr>
            <a:lvl9pPr lvl="8" algn="ctr">
              <a:lnSpc>
                <a:spcPct val="100000"/>
              </a:lnSpc>
              <a:spcBef>
                <a:spcPts val="320"/>
              </a:spcBef>
              <a:spcAft>
                <a:spcPts val="0"/>
              </a:spcAft>
              <a:buClr>
                <a:schemeClr val="dk1"/>
              </a:buClr>
              <a:buSzPts val="1600"/>
              <a:buNone/>
              <a:defRPr sz="1600"/>
            </a:lvl9pPr>
          </a:lstStyle>
          <a:p>
            <a:endParaRPr/>
          </a:p>
        </p:txBody>
      </p:sp>
      <p:sp>
        <p:nvSpPr>
          <p:cNvPr id="157" name="Google Shape;157;p71"/>
          <p:cNvSpPr txBox="1">
            <a:spLocks noGrp="1"/>
          </p:cNvSpPr>
          <p:nvPr>
            <p:ph type="sldNum" idx="12"/>
          </p:nvPr>
        </p:nvSpPr>
        <p:spPr>
          <a:xfrm>
            <a:off x="9347200" y="6621502"/>
            <a:ext cx="2844800" cy="231583"/>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matchingName="Section Break (Blue) ">
  <p:cSld name="Section Break (Blue) ">
    <p:bg>
      <p:bgPr>
        <a:solidFill>
          <a:schemeClr val="accent1"/>
        </a:solidFill>
        <a:effectLst/>
      </p:bgPr>
    </p:bg>
    <p:spTree>
      <p:nvGrpSpPr>
        <p:cNvPr id="1" name="Shape 24"/>
        <p:cNvGrpSpPr/>
        <p:nvPr/>
      </p:nvGrpSpPr>
      <p:grpSpPr>
        <a:xfrm>
          <a:off x="0" y="0"/>
          <a:ext cx="0" cy="0"/>
          <a:chOff x="0" y="0"/>
          <a:chExt cx="0" cy="0"/>
        </a:xfrm>
      </p:grpSpPr>
      <p:sp>
        <p:nvSpPr>
          <p:cNvPr id="25" name="Google Shape;25;p56"/>
          <p:cNvSpPr txBox="1">
            <a:spLocks noGrp="1"/>
          </p:cNvSpPr>
          <p:nvPr>
            <p:ph type="title"/>
          </p:nvPr>
        </p:nvSpPr>
        <p:spPr>
          <a:xfrm>
            <a:off x="609600" y="2649264"/>
            <a:ext cx="10972800" cy="779736"/>
          </a:xfrm>
          <a:prstGeom prst="rect">
            <a:avLst/>
          </a:prstGeom>
          <a:noFill/>
          <a:ln>
            <a:noFill/>
          </a:ln>
        </p:spPr>
        <p:txBody>
          <a:bodyPr spcFirstLastPara="1" wrap="square" lIns="0" tIns="0" rIns="0" bIns="0" anchor="t" anchorCtr="0">
            <a:noAutofit/>
          </a:bodyPr>
          <a:lstStyle>
            <a:lvl1pPr lvl="0" algn="l">
              <a:lnSpc>
                <a:spcPct val="100000"/>
              </a:lnSpc>
              <a:spcBef>
                <a:spcPts val="0"/>
              </a:spcBef>
              <a:spcAft>
                <a:spcPts val="0"/>
              </a:spcAft>
              <a:buClr>
                <a:schemeClr val="lt1"/>
              </a:buClr>
              <a:buSzPts val="4800"/>
              <a:buFont typeface="Arial"/>
              <a:buNone/>
              <a:defRPr sz="4800" b="1">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6" name="Google Shape;26;p56"/>
          <p:cNvSpPr txBox="1">
            <a:spLocks noGrp="1"/>
          </p:cNvSpPr>
          <p:nvPr>
            <p:ph type="body" idx="1"/>
          </p:nvPr>
        </p:nvSpPr>
        <p:spPr>
          <a:xfrm>
            <a:off x="609600" y="3429000"/>
            <a:ext cx="10972800" cy="668334"/>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480"/>
              </a:spcBef>
              <a:spcAft>
                <a:spcPts val="0"/>
              </a:spcAft>
              <a:buSzPts val="2400"/>
              <a:buNone/>
              <a:defRPr sz="2400" i="0">
                <a:solidFill>
                  <a:schemeClr val="accent4"/>
                </a:solidFill>
              </a:defRPr>
            </a:lvl1pPr>
            <a:lvl2pPr marL="914400" lvl="1" indent="-355600" algn="l">
              <a:lnSpc>
                <a:spcPct val="100000"/>
              </a:lnSpc>
              <a:spcBef>
                <a:spcPts val="400"/>
              </a:spcBef>
              <a:spcAft>
                <a:spcPts val="0"/>
              </a:spcAft>
              <a:buSzPts val="2000"/>
              <a:buChar char="•"/>
              <a:defRPr sz="2000" i="1">
                <a:solidFill>
                  <a:srgbClr val="D96515"/>
                </a:solidFill>
              </a:defRPr>
            </a:lvl2pPr>
            <a:lvl3pPr marL="1371600" lvl="2" indent="-342900" algn="l">
              <a:lnSpc>
                <a:spcPct val="100000"/>
              </a:lnSpc>
              <a:spcBef>
                <a:spcPts val="360"/>
              </a:spcBef>
              <a:spcAft>
                <a:spcPts val="0"/>
              </a:spcAft>
              <a:buSzPts val="1800"/>
              <a:buChar char="•"/>
              <a:defRPr sz="1800" i="1">
                <a:solidFill>
                  <a:srgbClr val="D96515"/>
                </a:solidFill>
              </a:defRPr>
            </a:lvl3pPr>
            <a:lvl4pPr marL="1828800" lvl="3" indent="-330200" algn="l">
              <a:lnSpc>
                <a:spcPct val="100000"/>
              </a:lnSpc>
              <a:spcBef>
                <a:spcPts val="320"/>
              </a:spcBef>
              <a:spcAft>
                <a:spcPts val="0"/>
              </a:spcAft>
              <a:buSzPts val="1600"/>
              <a:buChar char="•"/>
              <a:defRPr sz="1600" i="1">
                <a:solidFill>
                  <a:srgbClr val="D96515"/>
                </a:solidFill>
              </a:defRPr>
            </a:lvl4pPr>
            <a:lvl5pPr marL="2286000" lvl="4" indent="-330200" algn="l">
              <a:lnSpc>
                <a:spcPct val="100000"/>
              </a:lnSpc>
              <a:spcBef>
                <a:spcPts val="320"/>
              </a:spcBef>
              <a:spcAft>
                <a:spcPts val="0"/>
              </a:spcAft>
              <a:buSzPts val="1600"/>
              <a:buChar char="•"/>
              <a:defRPr sz="1600" i="1">
                <a:solidFill>
                  <a:srgbClr val="D96515"/>
                </a:solidFill>
              </a:defRPr>
            </a:lvl5pPr>
            <a:lvl6pPr marL="2743200" lvl="5" indent="-342900" algn="l">
              <a:lnSpc>
                <a:spcPct val="100000"/>
              </a:lnSpc>
              <a:spcBef>
                <a:spcPts val="360"/>
              </a:spcBef>
              <a:spcAft>
                <a:spcPts val="0"/>
              </a:spcAft>
              <a:buClr>
                <a:schemeClr val="dk1"/>
              </a:buClr>
              <a:buSzPts val="1800"/>
              <a:buChar char="•"/>
              <a:defRPr sz="1800"/>
            </a:lvl6pPr>
            <a:lvl7pPr marL="3200400" lvl="6" indent="-342900" algn="l">
              <a:lnSpc>
                <a:spcPct val="100000"/>
              </a:lnSpc>
              <a:spcBef>
                <a:spcPts val="360"/>
              </a:spcBef>
              <a:spcAft>
                <a:spcPts val="0"/>
              </a:spcAft>
              <a:buClr>
                <a:schemeClr val="dk1"/>
              </a:buClr>
              <a:buSzPts val="1800"/>
              <a:buChar char="•"/>
              <a:defRPr sz="1800"/>
            </a:lvl7pPr>
            <a:lvl8pPr marL="3657600" lvl="7" indent="-342900" algn="l">
              <a:lnSpc>
                <a:spcPct val="100000"/>
              </a:lnSpc>
              <a:spcBef>
                <a:spcPts val="360"/>
              </a:spcBef>
              <a:spcAft>
                <a:spcPts val="0"/>
              </a:spcAft>
              <a:buClr>
                <a:schemeClr val="dk1"/>
              </a:buClr>
              <a:buSzPts val="1800"/>
              <a:buChar char="•"/>
              <a:defRPr sz="1800"/>
            </a:lvl8pPr>
            <a:lvl9pPr marL="4114800" lvl="8" indent="-342900" algn="l">
              <a:lnSpc>
                <a:spcPct val="100000"/>
              </a:lnSpc>
              <a:spcBef>
                <a:spcPts val="360"/>
              </a:spcBef>
              <a:spcAft>
                <a:spcPts val="0"/>
              </a:spcAft>
              <a:buClr>
                <a:schemeClr val="dk1"/>
              </a:buClr>
              <a:buSzPts val="1800"/>
              <a:buChar char="•"/>
              <a:defRPr sz="1800"/>
            </a:lvl9pPr>
          </a:lstStyle>
          <a:p>
            <a:endParaRPr/>
          </a:p>
        </p:txBody>
      </p:sp>
      <p:pic>
        <p:nvPicPr>
          <p:cNvPr id="27" name="Google Shape;27;p56"/>
          <p:cNvPicPr preferRelativeResize="0"/>
          <p:nvPr/>
        </p:nvPicPr>
        <p:blipFill rotWithShape="1">
          <a:blip r:embed="rId2">
            <a:alphaModFix/>
          </a:blip>
          <a:srcRect/>
          <a:stretch/>
        </p:blipFill>
        <p:spPr>
          <a:xfrm>
            <a:off x="365760" y="6144768"/>
            <a:ext cx="1399032" cy="536296"/>
          </a:xfrm>
          <a:prstGeom prst="rect">
            <a:avLst/>
          </a:prstGeom>
          <a:noFill/>
          <a:ln>
            <a:noFill/>
          </a:ln>
        </p:spPr>
      </p:pic>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1_Objective Slide">
  <p:cSld name="1_Objective Slide">
    <p:spTree>
      <p:nvGrpSpPr>
        <p:cNvPr id="1" name="Shape 158"/>
        <p:cNvGrpSpPr/>
        <p:nvPr/>
      </p:nvGrpSpPr>
      <p:grpSpPr>
        <a:xfrm>
          <a:off x="0" y="0"/>
          <a:ext cx="0" cy="0"/>
          <a:chOff x="0" y="0"/>
          <a:chExt cx="0" cy="0"/>
        </a:xfrm>
      </p:grpSpPr>
      <p:sp>
        <p:nvSpPr>
          <p:cNvPr id="159" name="Google Shape;159;p72"/>
          <p:cNvSpPr txBox="1">
            <a:spLocks noGrp="1"/>
          </p:cNvSpPr>
          <p:nvPr>
            <p:ph type="body" idx="1"/>
          </p:nvPr>
        </p:nvSpPr>
        <p:spPr>
          <a:xfrm>
            <a:off x="587023" y="1401402"/>
            <a:ext cx="10843021" cy="4291013"/>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480"/>
              </a:spcBef>
              <a:spcAft>
                <a:spcPts val="0"/>
              </a:spcAft>
              <a:buSzPts val="2400"/>
              <a:buNone/>
              <a:defRPr sz="2400">
                <a:solidFill>
                  <a:schemeClr val="accent1"/>
                </a:solidFill>
              </a:defRPr>
            </a:lvl1pPr>
            <a:lvl2pPr marL="914400" lvl="1" indent="-381000" algn="l">
              <a:lnSpc>
                <a:spcPct val="100000"/>
              </a:lnSpc>
              <a:spcBef>
                <a:spcPts val="480"/>
              </a:spcBef>
              <a:spcAft>
                <a:spcPts val="0"/>
              </a:spcAft>
              <a:buSzPts val="2400"/>
              <a:buChar char="•"/>
              <a:defRPr sz="2400">
                <a:solidFill>
                  <a:schemeClr val="accent1"/>
                </a:solidFill>
              </a:defRPr>
            </a:lvl2pPr>
            <a:lvl3pPr marL="1371600" lvl="2" indent="-381000" algn="l">
              <a:lnSpc>
                <a:spcPct val="100000"/>
              </a:lnSpc>
              <a:spcBef>
                <a:spcPts val="480"/>
              </a:spcBef>
              <a:spcAft>
                <a:spcPts val="0"/>
              </a:spcAft>
              <a:buSzPts val="2400"/>
              <a:buChar char="•"/>
              <a:defRPr sz="2400">
                <a:solidFill>
                  <a:schemeClr val="accent1"/>
                </a:solidFill>
              </a:defRPr>
            </a:lvl3pPr>
            <a:lvl4pPr marL="1828800" lvl="3" indent="-381000" algn="l">
              <a:lnSpc>
                <a:spcPct val="100000"/>
              </a:lnSpc>
              <a:spcBef>
                <a:spcPts val="480"/>
              </a:spcBef>
              <a:spcAft>
                <a:spcPts val="0"/>
              </a:spcAft>
              <a:buSzPts val="2400"/>
              <a:buChar char="•"/>
              <a:defRPr sz="2400">
                <a:solidFill>
                  <a:schemeClr val="accent1"/>
                </a:solidFill>
              </a:defRPr>
            </a:lvl4pPr>
            <a:lvl5pPr marL="2286000" lvl="4" indent="-381000" algn="l">
              <a:lnSpc>
                <a:spcPct val="100000"/>
              </a:lnSpc>
              <a:spcBef>
                <a:spcPts val="480"/>
              </a:spcBef>
              <a:spcAft>
                <a:spcPts val="0"/>
              </a:spcAft>
              <a:buSzPts val="2400"/>
              <a:buChar char="•"/>
              <a:defRPr sz="2400">
                <a:solidFill>
                  <a:schemeClr val="accent1"/>
                </a:solidFil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160" name="Google Shape;160;p72"/>
          <p:cNvSpPr txBox="1">
            <a:spLocks noGrp="1"/>
          </p:cNvSpPr>
          <p:nvPr>
            <p:ph type="sldNum" idx="12"/>
          </p:nvPr>
        </p:nvSpPr>
        <p:spPr>
          <a:xfrm>
            <a:off x="9347200" y="6621502"/>
            <a:ext cx="2844800" cy="231583"/>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
        <p:nvSpPr>
          <p:cNvPr id="161" name="Google Shape;161;p72"/>
          <p:cNvSpPr txBox="1">
            <a:spLocks noGrp="1"/>
          </p:cNvSpPr>
          <p:nvPr>
            <p:ph type="body" idx="2"/>
          </p:nvPr>
        </p:nvSpPr>
        <p:spPr>
          <a:xfrm>
            <a:off x="587022" y="864393"/>
            <a:ext cx="10843021" cy="296862"/>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360"/>
              </a:spcBef>
              <a:spcAft>
                <a:spcPts val="0"/>
              </a:spcAft>
              <a:buSzPts val="1800"/>
              <a:buNone/>
              <a:defRPr sz="1800">
                <a:solidFill>
                  <a:srgbClr val="B6B0AF"/>
                </a:solidFill>
              </a:defRPr>
            </a:lvl1pPr>
            <a:lvl2pPr marL="914400" lvl="1" indent="-342900" algn="l">
              <a:lnSpc>
                <a:spcPct val="100000"/>
              </a:lnSpc>
              <a:spcBef>
                <a:spcPts val="360"/>
              </a:spcBef>
              <a:spcAft>
                <a:spcPts val="0"/>
              </a:spcAft>
              <a:buSzPts val="1800"/>
              <a:buChar char="•"/>
              <a:defRPr/>
            </a:lvl2pPr>
            <a:lvl3pPr marL="1371600" lvl="2" indent="-342900" algn="l">
              <a:lnSpc>
                <a:spcPct val="100000"/>
              </a:lnSpc>
              <a:spcBef>
                <a:spcPts val="360"/>
              </a:spcBef>
              <a:spcAft>
                <a:spcPts val="0"/>
              </a:spcAft>
              <a:buSzPts val="1800"/>
              <a:buChar char="•"/>
              <a:defRPr/>
            </a:lvl3pPr>
            <a:lvl4pPr marL="1828800" lvl="3" indent="-342900" algn="l">
              <a:lnSpc>
                <a:spcPct val="100000"/>
              </a:lnSpc>
              <a:spcBef>
                <a:spcPts val="360"/>
              </a:spcBef>
              <a:spcAft>
                <a:spcPts val="0"/>
              </a:spcAft>
              <a:buSzPts val="1800"/>
              <a:buChar char="•"/>
              <a:defRPr/>
            </a:lvl4pPr>
            <a:lvl5pPr marL="2286000" lvl="4" indent="-342900" algn="l">
              <a:lnSpc>
                <a:spcPct val="100000"/>
              </a:lnSpc>
              <a:spcBef>
                <a:spcPts val="360"/>
              </a:spcBef>
              <a:spcAft>
                <a:spcPts val="0"/>
              </a:spcAft>
              <a:buSzPts val="1800"/>
              <a:buChar char="•"/>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162" name="Google Shape;162;p72"/>
          <p:cNvSpPr txBox="1">
            <a:spLocks noGrp="1"/>
          </p:cNvSpPr>
          <p:nvPr>
            <p:ph type="title"/>
          </p:nvPr>
        </p:nvSpPr>
        <p:spPr>
          <a:xfrm>
            <a:off x="587022" y="330993"/>
            <a:ext cx="10843021" cy="533400"/>
          </a:xfrm>
          <a:prstGeom prst="rect">
            <a:avLst/>
          </a:prstGeom>
          <a:noFill/>
          <a:ln>
            <a:noFill/>
          </a:ln>
        </p:spPr>
        <p:txBody>
          <a:bodyPr spcFirstLastPara="1" wrap="square" lIns="0" tIns="0" rIns="0" bIns="0" anchor="t" anchorCtr="0">
            <a:noAutofit/>
          </a:bodyPr>
          <a:lstStyle>
            <a:lvl1pPr lvl="0" algn="l">
              <a:lnSpc>
                <a:spcPct val="100000"/>
              </a:lnSpc>
              <a:spcBef>
                <a:spcPts val="0"/>
              </a:spcBef>
              <a:spcAft>
                <a:spcPts val="0"/>
              </a:spcAft>
              <a:buClr>
                <a:schemeClr val="accent4"/>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Content Slide w/Subhead">
  <p:cSld name="Content Slide w/Subhead">
    <p:spTree>
      <p:nvGrpSpPr>
        <p:cNvPr id="1" name="Shape 28"/>
        <p:cNvGrpSpPr/>
        <p:nvPr/>
      </p:nvGrpSpPr>
      <p:grpSpPr>
        <a:xfrm>
          <a:off x="0" y="0"/>
          <a:ext cx="0" cy="0"/>
          <a:chOff x="0" y="0"/>
          <a:chExt cx="0" cy="0"/>
        </a:xfrm>
      </p:grpSpPr>
      <p:sp>
        <p:nvSpPr>
          <p:cNvPr id="29" name="Google Shape;29;p53"/>
          <p:cNvSpPr txBox="1">
            <a:spLocks noGrp="1"/>
          </p:cNvSpPr>
          <p:nvPr>
            <p:ph type="body" idx="1"/>
          </p:nvPr>
        </p:nvSpPr>
        <p:spPr>
          <a:xfrm>
            <a:off x="609599" y="1401402"/>
            <a:ext cx="10972800" cy="4291013"/>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480"/>
              </a:spcBef>
              <a:spcAft>
                <a:spcPts val="0"/>
              </a:spcAft>
              <a:buClr>
                <a:schemeClr val="accent1"/>
              </a:buClr>
              <a:buSzPts val="2400"/>
              <a:buFont typeface="Arial"/>
              <a:buNone/>
              <a:defRPr sz="2400">
                <a:solidFill>
                  <a:schemeClr val="accent1"/>
                </a:solidFill>
              </a:defRPr>
            </a:lvl1pPr>
            <a:lvl2pPr marL="914400" lvl="1" indent="-368300" algn="l">
              <a:lnSpc>
                <a:spcPct val="100000"/>
              </a:lnSpc>
              <a:spcBef>
                <a:spcPts val="440"/>
              </a:spcBef>
              <a:spcAft>
                <a:spcPts val="0"/>
              </a:spcAft>
              <a:buClr>
                <a:schemeClr val="accent1"/>
              </a:buClr>
              <a:buSzPts val="2200"/>
              <a:buChar char="•"/>
              <a:defRPr sz="2200">
                <a:solidFill>
                  <a:schemeClr val="accent1"/>
                </a:solidFill>
              </a:defRPr>
            </a:lvl2pPr>
            <a:lvl3pPr marL="1371600" lvl="2" indent="-368300" algn="l">
              <a:lnSpc>
                <a:spcPct val="100000"/>
              </a:lnSpc>
              <a:spcBef>
                <a:spcPts val="440"/>
              </a:spcBef>
              <a:spcAft>
                <a:spcPts val="0"/>
              </a:spcAft>
              <a:buClr>
                <a:schemeClr val="accent1"/>
              </a:buClr>
              <a:buSzPts val="2200"/>
              <a:buChar char="•"/>
              <a:defRPr sz="2200">
                <a:solidFill>
                  <a:schemeClr val="accent1"/>
                </a:solidFill>
              </a:defRPr>
            </a:lvl3pPr>
            <a:lvl4pPr marL="1828800" lvl="3" indent="-368300" algn="l">
              <a:lnSpc>
                <a:spcPct val="100000"/>
              </a:lnSpc>
              <a:spcBef>
                <a:spcPts val="440"/>
              </a:spcBef>
              <a:spcAft>
                <a:spcPts val="0"/>
              </a:spcAft>
              <a:buClr>
                <a:schemeClr val="accent1"/>
              </a:buClr>
              <a:buSzPts val="2200"/>
              <a:buChar char="•"/>
              <a:defRPr sz="2200">
                <a:solidFill>
                  <a:schemeClr val="accent1"/>
                </a:solidFill>
              </a:defRPr>
            </a:lvl4pPr>
            <a:lvl5pPr marL="2286000" lvl="4" indent="-368300" algn="l">
              <a:lnSpc>
                <a:spcPct val="100000"/>
              </a:lnSpc>
              <a:spcBef>
                <a:spcPts val="440"/>
              </a:spcBef>
              <a:spcAft>
                <a:spcPts val="0"/>
              </a:spcAft>
              <a:buClr>
                <a:schemeClr val="accent1"/>
              </a:buClr>
              <a:buSzPts val="2200"/>
              <a:buChar char="•"/>
              <a:defRPr sz="2200">
                <a:solidFill>
                  <a:schemeClr val="accent1"/>
                </a:solidFil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30" name="Google Shape;30;p53"/>
          <p:cNvSpPr txBox="1">
            <a:spLocks noGrp="1"/>
          </p:cNvSpPr>
          <p:nvPr>
            <p:ph type="sldNum" idx="12"/>
          </p:nvPr>
        </p:nvSpPr>
        <p:spPr>
          <a:xfrm>
            <a:off x="9347200" y="6621502"/>
            <a:ext cx="2844800" cy="231583"/>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
        <p:nvSpPr>
          <p:cNvPr id="31" name="Google Shape;31;p53"/>
          <p:cNvSpPr txBox="1">
            <a:spLocks noGrp="1"/>
          </p:cNvSpPr>
          <p:nvPr>
            <p:ph type="body" idx="2"/>
          </p:nvPr>
        </p:nvSpPr>
        <p:spPr>
          <a:xfrm>
            <a:off x="609599" y="864393"/>
            <a:ext cx="10972800" cy="296862"/>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360"/>
              </a:spcBef>
              <a:spcAft>
                <a:spcPts val="0"/>
              </a:spcAft>
              <a:buSzPts val="1800"/>
              <a:buNone/>
              <a:defRPr sz="1800">
                <a:solidFill>
                  <a:srgbClr val="B6B0AF"/>
                </a:solidFill>
              </a:defRPr>
            </a:lvl1pPr>
            <a:lvl2pPr marL="914400" lvl="1" indent="-342900" algn="l">
              <a:lnSpc>
                <a:spcPct val="100000"/>
              </a:lnSpc>
              <a:spcBef>
                <a:spcPts val="360"/>
              </a:spcBef>
              <a:spcAft>
                <a:spcPts val="0"/>
              </a:spcAft>
              <a:buSzPts val="1800"/>
              <a:buChar char="•"/>
              <a:defRPr/>
            </a:lvl2pPr>
            <a:lvl3pPr marL="1371600" lvl="2" indent="-342900" algn="l">
              <a:lnSpc>
                <a:spcPct val="100000"/>
              </a:lnSpc>
              <a:spcBef>
                <a:spcPts val="360"/>
              </a:spcBef>
              <a:spcAft>
                <a:spcPts val="0"/>
              </a:spcAft>
              <a:buSzPts val="1800"/>
              <a:buChar char="•"/>
              <a:defRPr/>
            </a:lvl3pPr>
            <a:lvl4pPr marL="1828800" lvl="3" indent="-342900" algn="l">
              <a:lnSpc>
                <a:spcPct val="100000"/>
              </a:lnSpc>
              <a:spcBef>
                <a:spcPts val="360"/>
              </a:spcBef>
              <a:spcAft>
                <a:spcPts val="0"/>
              </a:spcAft>
              <a:buSzPts val="1800"/>
              <a:buChar char="•"/>
              <a:defRPr/>
            </a:lvl4pPr>
            <a:lvl5pPr marL="2286000" lvl="4" indent="-342900" algn="l">
              <a:lnSpc>
                <a:spcPct val="100000"/>
              </a:lnSpc>
              <a:spcBef>
                <a:spcPts val="360"/>
              </a:spcBef>
              <a:spcAft>
                <a:spcPts val="0"/>
              </a:spcAft>
              <a:buSzPts val="1800"/>
              <a:buChar char="•"/>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32" name="Google Shape;32;p53"/>
          <p:cNvSpPr txBox="1">
            <a:spLocks noGrp="1"/>
          </p:cNvSpPr>
          <p:nvPr>
            <p:ph type="title"/>
          </p:nvPr>
        </p:nvSpPr>
        <p:spPr>
          <a:xfrm>
            <a:off x="609599" y="330993"/>
            <a:ext cx="10972800" cy="533400"/>
          </a:xfrm>
          <a:prstGeom prst="rect">
            <a:avLst/>
          </a:prstGeom>
          <a:noFill/>
          <a:ln>
            <a:noFill/>
          </a:ln>
        </p:spPr>
        <p:txBody>
          <a:bodyPr spcFirstLastPara="1" wrap="square" lIns="0" tIns="0" rIns="0" bIns="0" anchor="t" anchorCtr="0">
            <a:noAutofit/>
          </a:bodyPr>
          <a:lstStyle>
            <a:lvl1pPr lvl="0" algn="l">
              <a:lnSpc>
                <a:spcPct val="100000"/>
              </a:lnSpc>
              <a:spcBef>
                <a:spcPts val="0"/>
              </a:spcBef>
              <a:spcAft>
                <a:spcPts val="0"/>
              </a:spcAft>
              <a:buClr>
                <a:schemeClr val="accent4"/>
              </a:buClr>
              <a:buSzPts val="3200"/>
              <a:buFont typeface="Arial"/>
              <a:buNone/>
              <a:defRPr sz="3200">
                <a:solidFill>
                  <a:schemeClr val="accent4"/>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Blank w/ logo (blue)">
  <p:cSld name="Blank w/ logo (blue)">
    <p:spTree>
      <p:nvGrpSpPr>
        <p:cNvPr id="1" name="Shape 33"/>
        <p:cNvGrpSpPr/>
        <p:nvPr/>
      </p:nvGrpSpPr>
      <p:grpSpPr>
        <a:xfrm>
          <a:off x="0" y="0"/>
          <a:ext cx="0" cy="0"/>
          <a:chOff x="0" y="0"/>
          <a:chExt cx="0" cy="0"/>
        </a:xfrm>
      </p:grpSpPr>
      <p:sp>
        <p:nvSpPr>
          <p:cNvPr id="34" name="Google Shape;34;p62"/>
          <p:cNvSpPr/>
          <p:nvPr/>
        </p:nvSpPr>
        <p:spPr>
          <a:xfrm>
            <a:off x="0" y="0"/>
            <a:ext cx="12192000" cy="6858000"/>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pic>
        <p:nvPicPr>
          <p:cNvPr id="35" name="Google Shape;35;p62"/>
          <p:cNvPicPr preferRelativeResize="0"/>
          <p:nvPr/>
        </p:nvPicPr>
        <p:blipFill rotWithShape="1">
          <a:blip r:embed="rId2">
            <a:alphaModFix/>
          </a:blip>
          <a:srcRect/>
          <a:stretch/>
        </p:blipFill>
        <p:spPr>
          <a:xfrm>
            <a:off x="365760" y="6144768"/>
            <a:ext cx="1399032" cy="536296"/>
          </a:xfrm>
          <a:prstGeom prst="rect">
            <a:avLst/>
          </a:prstGeom>
          <a:noFill/>
          <a:ln>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Logo Slide">
  <p:cSld name="Logo Slide">
    <p:spTree>
      <p:nvGrpSpPr>
        <p:cNvPr id="1" name="Shape 36"/>
        <p:cNvGrpSpPr/>
        <p:nvPr/>
      </p:nvGrpSpPr>
      <p:grpSpPr>
        <a:xfrm>
          <a:off x="0" y="0"/>
          <a:ext cx="0" cy="0"/>
          <a:chOff x="0" y="0"/>
          <a:chExt cx="0" cy="0"/>
        </a:xfrm>
      </p:grpSpPr>
      <p:sp>
        <p:nvSpPr>
          <p:cNvPr id="37" name="Google Shape;37;p66"/>
          <p:cNvSpPr/>
          <p:nvPr/>
        </p:nvSpPr>
        <p:spPr>
          <a:xfrm>
            <a:off x="-12345" y="0"/>
            <a:ext cx="12204345" cy="894056"/>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Arial"/>
              <a:buNone/>
            </a:pPr>
            <a:endParaRPr sz="1800" b="0" i="0" u="none" strike="noStrike" cap="none">
              <a:solidFill>
                <a:srgbClr val="FFFFFF"/>
              </a:solidFill>
              <a:latin typeface="Arial"/>
              <a:ea typeface="Arial"/>
              <a:cs typeface="Arial"/>
              <a:sym typeface="Arial"/>
            </a:endParaRPr>
          </a:p>
        </p:txBody>
      </p:sp>
      <p:sp>
        <p:nvSpPr>
          <p:cNvPr id="38" name="Google Shape;38;p66"/>
          <p:cNvSpPr txBox="1"/>
          <p:nvPr/>
        </p:nvSpPr>
        <p:spPr>
          <a:xfrm>
            <a:off x="8227257" y="275858"/>
            <a:ext cx="3484876" cy="316569"/>
          </a:xfrm>
          <a:prstGeom prst="rect">
            <a:avLst/>
          </a:prstGeom>
          <a:noFill/>
          <a:ln>
            <a:noFill/>
          </a:ln>
        </p:spPr>
        <p:txBody>
          <a:bodyPr spcFirstLastPara="1" wrap="square" lIns="0" tIns="0" rIns="0" bIns="0" anchor="t" anchorCtr="0">
            <a:noAutofit/>
          </a:bodyPr>
          <a:lstStyle/>
          <a:p>
            <a:pPr marL="0" marR="0" lvl="2" indent="0" algn="r" rtl="0">
              <a:lnSpc>
                <a:spcPct val="120000"/>
              </a:lnSpc>
              <a:spcBef>
                <a:spcPts val="0"/>
              </a:spcBef>
              <a:spcAft>
                <a:spcPts val="0"/>
              </a:spcAft>
              <a:buClr>
                <a:srgbClr val="FFFFFF"/>
              </a:buClr>
              <a:buSzPts val="1800"/>
              <a:buFont typeface="Calibri"/>
              <a:buNone/>
            </a:pPr>
            <a:r>
              <a:rPr lang="en-US" sz="1800" b="0" i="0" u="none" strike="noStrike" cap="none">
                <a:solidFill>
                  <a:srgbClr val="FFFFFF"/>
                </a:solidFill>
                <a:latin typeface="Arimo"/>
                <a:ea typeface="Arimo"/>
                <a:cs typeface="Arimo"/>
                <a:sym typeface="Arimo"/>
              </a:rPr>
              <a:t>www.cgap.org</a:t>
            </a:r>
            <a:br>
              <a:rPr lang="en-US" sz="1800" b="0" i="0" u="none" strike="noStrike" cap="none">
                <a:solidFill>
                  <a:srgbClr val="FFFFFF"/>
                </a:solidFill>
                <a:latin typeface="Arimo"/>
                <a:ea typeface="Arimo"/>
                <a:cs typeface="Arimo"/>
                <a:sym typeface="Arimo"/>
              </a:rPr>
            </a:br>
            <a:endParaRPr sz="1800" b="0" i="0" u="sng" strike="noStrike" cap="none">
              <a:solidFill>
                <a:srgbClr val="FFFFFF"/>
              </a:solidFill>
              <a:latin typeface="Arimo"/>
              <a:ea typeface="Arimo"/>
              <a:cs typeface="Arimo"/>
              <a:sym typeface="Arimo"/>
            </a:endParaRPr>
          </a:p>
        </p:txBody>
      </p:sp>
      <p:sp>
        <p:nvSpPr>
          <p:cNvPr id="39" name="Google Shape;39;p66"/>
          <p:cNvSpPr/>
          <p:nvPr/>
        </p:nvSpPr>
        <p:spPr>
          <a:xfrm>
            <a:off x="0" y="6135758"/>
            <a:ext cx="12192000" cy="722243"/>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pic>
        <p:nvPicPr>
          <p:cNvPr id="40" name="Google Shape;40;p66"/>
          <p:cNvPicPr preferRelativeResize="0"/>
          <p:nvPr/>
        </p:nvPicPr>
        <p:blipFill rotWithShape="1">
          <a:blip r:embed="rId2">
            <a:alphaModFix/>
          </a:blip>
          <a:srcRect/>
          <a:stretch/>
        </p:blipFill>
        <p:spPr>
          <a:xfrm>
            <a:off x="427328" y="183770"/>
            <a:ext cx="1306286" cy="500743"/>
          </a:xfrm>
          <a:prstGeom prst="rect">
            <a:avLst/>
          </a:prstGeom>
          <a:noFill/>
          <a:ln>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Speaker w/Double Photo">
  <p:cSld name="Speaker w/Double Photo">
    <p:spTree>
      <p:nvGrpSpPr>
        <p:cNvPr id="1" name="Shape 41"/>
        <p:cNvGrpSpPr/>
        <p:nvPr/>
      </p:nvGrpSpPr>
      <p:grpSpPr>
        <a:xfrm>
          <a:off x="0" y="0"/>
          <a:ext cx="0" cy="0"/>
          <a:chOff x="0" y="0"/>
          <a:chExt cx="0" cy="0"/>
        </a:xfrm>
      </p:grpSpPr>
      <p:sp>
        <p:nvSpPr>
          <p:cNvPr id="42" name="Google Shape;42;p48"/>
          <p:cNvSpPr/>
          <p:nvPr/>
        </p:nvSpPr>
        <p:spPr>
          <a:xfrm>
            <a:off x="-2" y="0"/>
            <a:ext cx="12192001" cy="3429000"/>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43" name="Google Shape;43;p48"/>
          <p:cNvSpPr txBox="1">
            <a:spLocks noGrp="1"/>
          </p:cNvSpPr>
          <p:nvPr>
            <p:ph type="title"/>
          </p:nvPr>
        </p:nvSpPr>
        <p:spPr>
          <a:xfrm>
            <a:off x="609600" y="330993"/>
            <a:ext cx="10972800" cy="533400"/>
          </a:xfrm>
          <a:prstGeom prst="rect">
            <a:avLst/>
          </a:prstGeom>
          <a:noFill/>
          <a:ln>
            <a:noFill/>
          </a:ln>
        </p:spPr>
        <p:txBody>
          <a:bodyPr spcFirstLastPara="1" wrap="square" lIns="0" tIns="0" rIns="0" bIns="0" anchor="t" anchorCtr="0">
            <a:noAutofit/>
          </a:bodyPr>
          <a:lstStyle>
            <a:lvl1pPr lvl="0" algn="ctr">
              <a:lnSpc>
                <a:spcPct val="100000"/>
              </a:lnSpc>
              <a:spcBef>
                <a:spcPts val="0"/>
              </a:spcBef>
              <a:spcAft>
                <a:spcPts val="0"/>
              </a:spcAft>
              <a:buClr>
                <a:schemeClr val="lt1"/>
              </a:buClr>
              <a:buSzPts val="3200"/>
              <a:buFont typeface="Arial"/>
              <a:buNone/>
              <a:defRPr sz="3200">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4" name="Google Shape;44;p48"/>
          <p:cNvSpPr txBox="1">
            <a:spLocks noGrp="1"/>
          </p:cNvSpPr>
          <p:nvPr>
            <p:ph type="body" idx="1"/>
          </p:nvPr>
        </p:nvSpPr>
        <p:spPr>
          <a:xfrm>
            <a:off x="2352347" y="4704318"/>
            <a:ext cx="3816096" cy="365760"/>
          </a:xfrm>
          <a:prstGeom prst="rect">
            <a:avLst/>
          </a:prstGeom>
          <a:noFill/>
          <a:ln>
            <a:noFill/>
          </a:ln>
        </p:spPr>
        <p:txBody>
          <a:bodyPr spcFirstLastPara="1" wrap="square" lIns="0" tIns="0" rIns="0" bIns="0" anchor="t" anchorCtr="0">
            <a:noAutofit/>
          </a:bodyPr>
          <a:lstStyle>
            <a:lvl1pPr marL="457200" lvl="0" indent="-228600" algn="ctr">
              <a:lnSpc>
                <a:spcPct val="100000"/>
              </a:lnSpc>
              <a:spcBef>
                <a:spcPts val="480"/>
              </a:spcBef>
              <a:spcAft>
                <a:spcPts val="0"/>
              </a:spcAft>
              <a:buSzPts val="2400"/>
              <a:buNone/>
              <a:defRPr sz="2400">
                <a:solidFill>
                  <a:schemeClr val="accent1"/>
                </a:solidFill>
              </a:defRPr>
            </a:lvl1pPr>
            <a:lvl2pPr marL="914400" lvl="1" indent="-317500" algn="l">
              <a:lnSpc>
                <a:spcPct val="100000"/>
              </a:lnSpc>
              <a:spcBef>
                <a:spcPts val="280"/>
              </a:spcBef>
              <a:spcAft>
                <a:spcPts val="0"/>
              </a:spcAft>
              <a:buSzPts val="1400"/>
              <a:buChar char="•"/>
              <a:defRPr sz="1400">
                <a:solidFill>
                  <a:srgbClr val="D96515"/>
                </a:solidFill>
              </a:defRPr>
            </a:lvl2pPr>
            <a:lvl3pPr marL="1371600" lvl="2" indent="-317500" algn="l">
              <a:lnSpc>
                <a:spcPct val="100000"/>
              </a:lnSpc>
              <a:spcBef>
                <a:spcPts val="280"/>
              </a:spcBef>
              <a:spcAft>
                <a:spcPts val="0"/>
              </a:spcAft>
              <a:buSzPts val="1400"/>
              <a:buChar char="•"/>
              <a:defRPr sz="1400">
                <a:solidFill>
                  <a:srgbClr val="D96515"/>
                </a:solidFill>
              </a:defRPr>
            </a:lvl3pPr>
            <a:lvl4pPr marL="1828800" lvl="3" indent="-317500" algn="l">
              <a:lnSpc>
                <a:spcPct val="100000"/>
              </a:lnSpc>
              <a:spcBef>
                <a:spcPts val="280"/>
              </a:spcBef>
              <a:spcAft>
                <a:spcPts val="0"/>
              </a:spcAft>
              <a:buSzPts val="1400"/>
              <a:buChar char="•"/>
              <a:defRPr sz="1400">
                <a:solidFill>
                  <a:srgbClr val="D96515"/>
                </a:solidFill>
              </a:defRPr>
            </a:lvl4pPr>
            <a:lvl5pPr marL="2286000" lvl="4" indent="-317500" algn="l">
              <a:lnSpc>
                <a:spcPct val="100000"/>
              </a:lnSpc>
              <a:spcBef>
                <a:spcPts val="280"/>
              </a:spcBef>
              <a:spcAft>
                <a:spcPts val="0"/>
              </a:spcAft>
              <a:buSzPts val="1400"/>
              <a:buChar char="•"/>
              <a:defRPr sz="1400">
                <a:solidFill>
                  <a:srgbClr val="D96515"/>
                </a:solidFil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45" name="Google Shape;45;p48"/>
          <p:cNvSpPr txBox="1">
            <a:spLocks noGrp="1"/>
          </p:cNvSpPr>
          <p:nvPr>
            <p:ph type="body" idx="2"/>
          </p:nvPr>
        </p:nvSpPr>
        <p:spPr>
          <a:xfrm>
            <a:off x="2352347" y="5070078"/>
            <a:ext cx="3816096" cy="685800"/>
          </a:xfrm>
          <a:prstGeom prst="rect">
            <a:avLst/>
          </a:prstGeom>
          <a:noFill/>
          <a:ln>
            <a:noFill/>
          </a:ln>
        </p:spPr>
        <p:txBody>
          <a:bodyPr spcFirstLastPara="1" wrap="square" lIns="0" tIns="0" rIns="0" bIns="0" anchor="t" anchorCtr="0">
            <a:noAutofit/>
          </a:bodyPr>
          <a:lstStyle>
            <a:lvl1pPr marL="457200" lvl="0" indent="-228600" algn="ctr">
              <a:lnSpc>
                <a:spcPct val="100000"/>
              </a:lnSpc>
              <a:spcBef>
                <a:spcPts val="360"/>
              </a:spcBef>
              <a:spcAft>
                <a:spcPts val="0"/>
              </a:spcAft>
              <a:buSzPts val="1800"/>
              <a:buNone/>
              <a:defRPr sz="1800">
                <a:solidFill>
                  <a:srgbClr val="A5A5A5"/>
                </a:solidFill>
              </a:defRPr>
            </a:lvl1pPr>
            <a:lvl2pPr marL="914400" lvl="1" indent="-317500" algn="l">
              <a:lnSpc>
                <a:spcPct val="100000"/>
              </a:lnSpc>
              <a:spcBef>
                <a:spcPts val="280"/>
              </a:spcBef>
              <a:spcAft>
                <a:spcPts val="0"/>
              </a:spcAft>
              <a:buSzPts val="1400"/>
              <a:buChar char="•"/>
              <a:defRPr sz="1400"/>
            </a:lvl2pPr>
            <a:lvl3pPr marL="1371600" lvl="2" indent="-304800" algn="l">
              <a:lnSpc>
                <a:spcPct val="100000"/>
              </a:lnSpc>
              <a:spcBef>
                <a:spcPts val="240"/>
              </a:spcBef>
              <a:spcAft>
                <a:spcPts val="0"/>
              </a:spcAft>
              <a:buSzPts val="1200"/>
              <a:buChar char="•"/>
              <a:defRPr sz="1200"/>
            </a:lvl3pPr>
            <a:lvl4pPr marL="1828800" lvl="3" indent="-298450" algn="l">
              <a:lnSpc>
                <a:spcPct val="100000"/>
              </a:lnSpc>
              <a:spcBef>
                <a:spcPts val="220"/>
              </a:spcBef>
              <a:spcAft>
                <a:spcPts val="0"/>
              </a:spcAft>
              <a:buSzPts val="1100"/>
              <a:buChar char="•"/>
              <a:defRPr sz="1100"/>
            </a:lvl4pPr>
            <a:lvl5pPr marL="2286000" lvl="4" indent="-298450" algn="l">
              <a:lnSpc>
                <a:spcPct val="100000"/>
              </a:lnSpc>
              <a:spcBef>
                <a:spcPts val="220"/>
              </a:spcBef>
              <a:spcAft>
                <a:spcPts val="0"/>
              </a:spcAft>
              <a:buSzPts val="1100"/>
              <a:buChar char="•"/>
              <a:defRPr sz="1100"/>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46" name="Google Shape;46;p48"/>
          <p:cNvSpPr txBox="1">
            <a:spLocks noGrp="1"/>
          </p:cNvSpPr>
          <p:nvPr>
            <p:ph type="body" idx="3"/>
          </p:nvPr>
        </p:nvSpPr>
        <p:spPr>
          <a:xfrm>
            <a:off x="6168443" y="4704318"/>
            <a:ext cx="3816096" cy="365760"/>
          </a:xfrm>
          <a:prstGeom prst="rect">
            <a:avLst/>
          </a:prstGeom>
          <a:noFill/>
          <a:ln>
            <a:noFill/>
          </a:ln>
        </p:spPr>
        <p:txBody>
          <a:bodyPr spcFirstLastPara="1" wrap="square" lIns="0" tIns="0" rIns="0" bIns="0" anchor="t" anchorCtr="0">
            <a:noAutofit/>
          </a:bodyPr>
          <a:lstStyle>
            <a:lvl1pPr marL="457200" lvl="0" indent="-228600" algn="ctr">
              <a:lnSpc>
                <a:spcPct val="100000"/>
              </a:lnSpc>
              <a:spcBef>
                <a:spcPts val="480"/>
              </a:spcBef>
              <a:spcAft>
                <a:spcPts val="0"/>
              </a:spcAft>
              <a:buSzPts val="2400"/>
              <a:buNone/>
              <a:defRPr sz="2400">
                <a:solidFill>
                  <a:schemeClr val="accent1"/>
                </a:solidFill>
              </a:defRPr>
            </a:lvl1pPr>
            <a:lvl2pPr marL="914400" lvl="1" indent="-317500" algn="l">
              <a:lnSpc>
                <a:spcPct val="100000"/>
              </a:lnSpc>
              <a:spcBef>
                <a:spcPts val="280"/>
              </a:spcBef>
              <a:spcAft>
                <a:spcPts val="0"/>
              </a:spcAft>
              <a:buSzPts val="1400"/>
              <a:buChar char="•"/>
              <a:defRPr sz="1400">
                <a:solidFill>
                  <a:srgbClr val="D96515"/>
                </a:solidFill>
              </a:defRPr>
            </a:lvl2pPr>
            <a:lvl3pPr marL="1371600" lvl="2" indent="-317500" algn="l">
              <a:lnSpc>
                <a:spcPct val="100000"/>
              </a:lnSpc>
              <a:spcBef>
                <a:spcPts val="280"/>
              </a:spcBef>
              <a:spcAft>
                <a:spcPts val="0"/>
              </a:spcAft>
              <a:buSzPts val="1400"/>
              <a:buChar char="•"/>
              <a:defRPr sz="1400">
                <a:solidFill>
                  <a:srgbClr val="D96515"/>
                </a:solidFill>
              </a:defRPr>
            </a:lvl3pPr>
            <a:lvl4pPr marL="1828800" lvl="3" indent="-317500" algn="l">
              <a:lnSpc>
                <a:spcPct val="100000"/>
              </a:lnSpc>
              <a:spcBef>
                <a:spcPts val="280"/>
              </a:spcBef>
              <a:spcAft>
                <a:spcPts val="0"/>
              </a:spcAft>
              <a:buSzPts val="1400"/>
              <a:buChar char="•"/>
              <a:defRPr sz="1400">
                <a:solidFill>
                  <a:srgbClr val="D96515"/>
                </a:solidFill>
              </a:defRPr>
            </a:lvl4pPr>
            <a:lvl5pPr marL="2286000" lvl="4" indent="-317500" algn="l">
              <a:lnSpc>
                <a:spcPct val="100000"/>
              </a:lnSpc>
              <a:spcBef>
                <a:spcPts val="280"/>
              </a:spcBef>
              <a:spcAft>
                <a:spcPts val="0"/>
              </a:spcAft>
              <a:buSzPts val="1400"/>
              <a:buChar char="•"/>
              <a:defRPr sz="1400">
                <a:solidFill>
                  <a:srgbClr val="D96515"/>
                </a:solidFil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47" name="Google Shape;47;p48"/>
          <p:cNvSpPr txBox="1">
            <a:spLocks noGrp="1"/>
          </p:cNvSpPr>
          <p:nvPr>
            <p:ph type="body" idx="4"/>
          </p:nvPr>
        </p:nvSpPr>
        <p:spPr>
          <a:xfrm>
            <a:off x="6168443" y="5070078"/>
            <a:ext cx="3816096" cy="685800"/>
          </a:xfrm>
          <a:prstGeom prst="rect">
            <a:avLst/>
          </a:prstGeom>
          <a:noFill/>
          <a:ln>
            <a:noFill/>
          </a:ln>
        </p:spPr>
        <p:txBody>
          <a:bodyPr spcFirstLastPara="1" wrap="square" lIns="0" tIns="0" rIns="0" bIns="0" anchor="t" anchorCtr="0">
            <a:noAutofit/>
          </a:bodyPr>
          <a:lstStyle>
            <a:lvl1pPr marL="457200" lvl="0" indent="-228600" algn="ctr">
              <a:lnSpc>
                <a:spcPct val="100000"/>
              </a:lnSpc>
              <a:spcBef>
                <a:spcPts val="360"/>
              </a:spcBef>
              <a:spcAft>
                <a:spcPts val="0"/>
              </a:spcAft>
              <a:buSzPts val="1800"/>
              <a:buNone/>
              <a:defRPr sz="1800">
                <a:solidFill>
                  <a:srgbClr val="A5A5A5"/>
                </a:solidFill>
              </a:defRPr>
            </a:lvl1pPr>
            <a:lvl2pPr marL="914400" lvl="1" indent="-317500" algn="l">
              <a:lnSpc>
                <a:spcPct val="100000"/>
              </a:lnSpc>
              <a:spcBef>
                <a:spcPts val="280"/>
              </a:spcBef>
              <a:spcAft>
                <a:spcPts val="0"/>
              </a:spcAft>
              <a:buSzPts val="1400"/>
              <a:buChar char="•"/>
              <a:defRPr sz="1400"/>
            </a:lvl2pPr>
            <a:lvl3pPr marL="1371600" lvl="2" indent="-304800" algn="l">
              <a:lnSpc>
                <a:spcPct val="100000"/>
              </a:lnSpc>
              <a:spcBef>
                <a:spcPts val="240"/>
              </a:spcBef>
              <a:spcAft>
                <a:spcPts val="0"/>
              </a:spcAft>
              <a:buSzPts val="1200"/>
              <a:buChar char="•"/>
              <a:defRPr sz="1200"/>
            </a:lvl3pPr>
            <a:lvl4pPr marL="1828800" lvl="3" indent="-298450" algn="l">
              <a:lnSpc>
                <a:spcPct val="100000"/>
              </a:lnSpc>
              <a:spcBef>
                <a:spcPts val="220"/>
              </a:spcBef>
              <a:spcAft>
                <a:spcPts val="0"/>
              </a:spcAft>
              <a:buSzPts val="1100"/>
              <a:buChar char="•"/>
              <a:defRPr sz="1100"/>
            </a:lvl4pPr>
            <a:lvl5pPr marL="2286000" lvl="4" indent="-298450" algn="l">
              <a:lnSpc>
                <a:spcPct val="100000"/>
              </a:lnSpc>
              <a:spcBef>
                <a:spcPts val="220"/>
              </a:spcBef>
              <a:spcAft>
                <a:spcPts val="0"/>
              </a:spcAft>
              <a:buSzPts val="1100"/>
              <a:buChar char="•"/>
              <a:defRPr sz="1100"/>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hart Slide w/Subhead">
  <p:cSld name="Chart Slide w/Subhead">
    <p:spTree>
      <p:nvGrpSpPr>
        <p:cNvPr id="1" name="Shape 48"/>
        <p:cNvGrpSpPr/>
        <p:nvPr/>
      </p:nvGrpSpPr>
      <p:grpSpPr>
        <a:xfrm>
          <a:off x="0" y="0"/>
          <a:ext cx="0" cy="0"/>
          <a:chOff x="0" y="0"/>
          <a:chExt cx="0" cy="0"/>
        </a:xfrm>
      </p:grpSpPr>
      <p:sp>
        <p:nvSpPr>
          <p:cNvPr id="49" name="Google Shape;49;p65"/>
          <p:cNvSpPr txBox="1">
            <a:spLocks noGrp="1"/>
          </p:cNvSpPr>
          <p:nvPr>
            <p:ph type="sldNum" idx="12"/>
          </p:nvPr>
        </p:nvSpPr>
        <p:spPr>
          <a:xfrm>
            <a:off x="9347200" y="6621502"/>
            <a:ext cx="2844800" cy="231583"/>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
        <p:nvSpPr>
          <p:cNvPr id="50" name="Google Shape;50;p65"/>
          <p:cNvSpPr txBox="1">
            <a:spLocks noGrp="1"/>
          </p:cNvSpPr>
          <p:nvPr>
            <p:ph type="body" idx="1"/>
          </p:nvPr>
        </p:nvSpPr>
        <p:spPr>
          <a:xfrm>
            <a:off x="609599" y="864393"/>
            <a:ext cx="10972800" cy="296862"/>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360"/>
              </a:spcBef>
              <a:spcAft>
                <a:spcPts val="0"/>
              </a:spcAft>
              <a:buSzPts val="1800"/>
              <a:buNone/>
              <a:defRPr sz="1800">
                <a:solidFill>
                  <a:srgbClr val="B6B0AF"/>
                </a:solidFill>
              </a:defRPr>
            </a:lvl1pPr>
            <a:lvl2pPr marL="914400" lvl="1" indent="-342900" algn="l">
              <a:lnSpc>
                <a:spcPct val="100000"/>
              </a:lnSpc>
              <a:spcBef>
                <a:spcPts val="360"/>
              </a:spcBef>
              <a:spcAft>
                <a:spcPts val="0"/>
              </a:spcAft>
              <a:buSzPts val="1800"/>
              <a:buChar char="•"/>
              <a:defRPr/>
            </a:lvl2pPr>
            <a:lvl3pPr marL="1371600" lvl="2" indent="-342900" algn="l">
              <a:lnSpc>
                <a:spcPct val="100000"/>
              </a:lnSpc>
              <a:spcBef>
                <a:spcPts val="360"/>
              </a:spcBef>
              <a:spcAft>
                <a:spcPts val="0"/>
              </a:spcAft>
              <a:buSzPts val="1800"/>
              <a:buChar char="•"/>
              <a:defRPr/>
            </a:lvl3pPr>
            <a:lvl4pPr marL="1828800" lvl="3" indent="-342900" algn="l">
              <a:lnSpc>
                <a:spcPct val="100000"/>
              </a:lnSpc>
              <a:spcBef>
                <a:spcPts val="360"/>
              </a:spcBef>
              <a:spcAft>
                <a:spcPts val="0"/>
              </a:spcAft>
              <a:buSzPts val="1800"/>
              <a:buChar char="•"/>
              <a:defRPr/>
            </a:lvl4pPr>
            <a:lvl5pPr marL="2286000" lvl="4" indent="-342900" algn="l">
              <a:lnSpc>
                <a:spcPct val="100000"/>
              </a:lnSpc>
              <a:spcBef>
                <a:spcPts val="360"/>
              </a:spcBef>
              <a:spcAft>
                <a:spcPts val="0"/>
              </a:spcAft>
              <a:buSzPts val="1800"/>
              <a:buChar char="•"/>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51" name="Google Shape;51;p65"/>
          <p:cNvSpPr txBox="1">
            <a:spLocks noGrp="1"/>
          </p:cNvSpPr>
          <p:nvPr>
            <p:ph type="title"/>
          </p:nvPr>
        </p:nvSpPr>
        <p:spPr>
          <a:xfrm>
            <a:off x="609599" y="330993"/>
            <a:ext cx="10972800" cy="533400"/>
          </a:xfrm>
          <a:prstGeom prst="rect">
            <a:avLst/>
          </a:prstGeom>
          <a:noFill/>
          <a:ln>
            <a:noFill/>
          </a:ln>
        </p:spPr>
        <p:txBody>
          <a:bodyPr spcFirstLastPara="1" wrap="square" lIns="0" tIns="0" rIns="0" bIns="0" anchor="t" anchorCtr="0">
            <a:noAutofit/>
          </a:bodyPr>
          <a:lstStyle>
            <a:lvl1pPr lvl="0" algn="l">
              <a:lnSpc>
                <a:spcPct val="100000"/>
              </a:lnSpc>
              <a:spcBef>
                <a:spcPts val="0"/>
              </a:spcBef>
              <a:spcAft>
                <a:spcPts val="0"/>
              </a:spcAft>
              <a:buClr>
                <a:schemeClr val="accent4"/>
              </a:buClr>
              <a:buSzPts val="3200"/>
              <a:buFont typeface="Arial"/>
              <a:buNone/>
              <a:defRPr sz="3200">
                <a:solidFill>
                  <a:schemeClr val="accent4"/>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matchingName="Pull quote (blue)">
  <p:cSld name="Pull quote (blue)">
    <p:bg>
      <p:bgPr>
        <a:solidFill>
          <a:schemeClr val="accent1"/>
        </a:solidFill>
        <a:effectLst/>
      </p:bgPr>
    </p:bg>
    <p:spTree>
      <p:nvGrpSpPr>
        <p:cNvPr id="1" name="Shape 52"/>
        <p:cNvGrpSpPr/>
        <p:nvPr/>
      </p:nvGrpSpPr>
      <p:grpSpPr>
        <a:xfrm>
          <a:off x="0" y="0"/>
          <a:ext cx="0" cy="0"/>
          <a:chOff x="0" y="0"/>
          <a:chExt cx="0" cy="0"/>
        </a:xfrm>
      </p:grpSpPr>
      <p:sp>
        <p:nvSpPr>
          <p:cNvPr id="53" name="Google Shape;53;p60"/>
          <p:cNvSpPr txBox="1">
            <a:spLocks noGrp="1"/>
          </p:cNvSpPr>
          <p:nvPr>
            <p:ph type="title"/>
          </p:nvPr>
        </p:nvSpPr>
        <p:spPr>
          <a:xfrm>
            <a:off x="899673" y="4624605"/>
            <a:ext cx="10375675" cy="615526"/>
          </a:xfrm>
          <a:prstGeom prst="rect">
            <a:avLst/>
          </a:prstGeom>
          <a:noFill/>
          <a:ln>
            <a:noFill/>
          </a:ln>
        </p:spPr>
        <p:txBody>
          <a:bodyPr spcFirstLastPara="1" wrap="square" lIns="0" tIns="0" rIns="0" bIns="0" anchor="ctr" anchorCtr="0">
            <a:noAutofit/>
          </a:bodyPr>
          <a:lstStyle>
            <a:lvl1pPr lvl="0" algn="l">
              <a:lnSpc>
                <a:spcPct val="100000"/>
              </a:lnSpc>
              <a:spcBef>
                <a:spcPts val="0"/>
              </a:spcBef>
              <a:spcAft>
                <a:spcPts val="0"/>
              </a:spcAft>
              <a:buClr>
                <a:srgbClr val="FFFFFF"/>
              </a:buClr>
              <a:buSzPts val="1800"/>
              <a:buFont typeface="Arial"/>
              <a:buNone/>
              <a:defRPr sz="1800" b="0">
                <a:solidFill>
                  <a:srgbClr val="FFFFFF"/>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grpSp>
        <p:nvGrpSpPr>
          <p:cNvPr id="54" name="Google Shape;54;p60"/>
          <p:cNvGrpSpPr/>
          <p:nvPr/>
        </p:nvGrpSpPr>
        <p:grpSpPr>
          <a:xfrm>
            <a:off x="904048" y="1732950"/>
            <a:ext cx="10373553" cy="2672550"/>
            <a:chOff x="914400" y="1732950"/>
            <a:chExt cx="7316788" cy="2672550"/>
          </a:xfrm>
        </p:grpSpPr>
        <p:cxnSp>
          <p:nvCxnSpPr>
            <p:cNvPr id="55" name="Google Shape;55;p60"/>
            <p:cNvCxnSpPr/>
            <p:nvPr/>
          </p:nvCxnSpPr>
          <p:spPr>
            <a:xfrm>
              <a:off x="914400" y="1732950"/>
              <a:ext cx="7315200" cy="0"/>
            </a:xfrm>
            <a:prstGeom prst="straightConnector1">
              <a:avLst/>
            </a:prstGeom>
            <a:noFill/>
            <a:ln w="9525" cap="flat" cmpd="sng">
              <a:solidFill>
                <a:srgbClr val="D8D8D8"/>
              </a:solidFill>
              <a:prstDash val="solid"/>
              <a:round/>
              <a:headEnd type="none" w="sm" len="sm"/>
              <a:tailEnd type="none" w="sm" len="sm"/>
            </a:ln>
          </p:spPr>
        </p:cxnSp>
        <p:sp>
          <p:nvSpPr>
            <p:cNvPr id="56" name="Google Shape;56;p60"/>
            <p:cNvSpPr/>
            <p:nvPr/>
          </p:nvSpPr>
          <p:spPr>
            <a:xfrm>
              <a:off x="915988" y="4302313"/>
              <a:ext cx="7315200" cy="103187"/>
            </a:xfrm>
            <a:custGeom>
              <a:avLst/>
              <a:gdLst/>
              <a:ahLst/>
              <a:cxnLst/>
              <a:rect l="l" t="t" r="r" b="b"/>
              <a:pathLst>
                <a:path w="4608" h="65" extrusionOk="0">
                  <a:moveTo>
                    <a:pt x="0" y="0"/>
                  </a:moveTo>
                  <a:lnTo>
                    <a:pt x="224" y="0"/>
                  </a:lnTo>
                  <a:lnTo>
                    <a:pt x="286" y="65"/>
                  </a:lnTo>
                  <a:lnTo>
                    <a:pt x="349" y="0"/>
                  </a:lnTo>
                  <a:lnTo>
                    <a:pt x="4608" y="0"/>
                  </a:lnTo>
                </a:path>
              </a:pathLst>
            </a:custGeom>
            <a:noFill/>
            <a:ln w="9525" cap="flat" cmpd="sng">
              <a:solidFill>
                <a:srgbClr val="D8D8D8"/>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grpSp>
      <p:sp>
        <p:nvSpPr>
          <p:cNvPr id="57" name="Google Shape;57;p60"/>
          <p:cNvSpPr txBox="1">
            <a:spLocks noGrp="1"/>
          </p:cNvSpPr>
          <p:nvPr>
            <p:ph type="body" idx="1"/>
          </p:nvPr>
        </p:nvSpPr>
        <p:spPr>
          <a:xfrm>
            <a:off x="905934" y="2017651"/>
            <a:ext cx="10369551" cy="1984533"/>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640"/>
              </a:spcBef>
              <a:spcAft>
                <a:spcPts val="0"/>
              </a:spcAft>
              <a:buSzPts val="3200"/>
              <a:buNone/>
              <a:defRPr sz="3200">
                <a:solidFill>
                  <a:srgbClr val="FFFFFF"/>
                </a:solidFill>
              </a:defRPr>
            </a:lvl1pPr>
            <a:lvl2pPr marL="914400" lvl="1" indent="-342900" algn="l">
              <a:lnSpc>
                <a:spcPct val="100000"/>
              </a:lnSpc>
              <a:spcBef>
                <a:spcPts val="360"/>
              </a:spcBef>
              <a:spcAft>
                <a:spcPts val="0"/>
              </a:spcAft>
              <a:buSzPts val="1800"/>
              <a:buChar char="•"/>
              <a:defRPr/>
            </a:lvl2pPr>
            <a:lvl3pPr marL="1371600" lvl="2" indent="-342900" algn="l">
              <a:lnSpc>
                <a:spcPct val="100000"/>
              </a:lnSpc>
              <a:spcBef>
                <a:spcPts val="360"/>
              </a:spcBef>
              <a:spcAft>
                <a:spcPts val="0"/>
              </a:spcAft>
              <a:buSzPts val="1800"/>
              <a:buChar char="•"/>
              <a:defRPr/>
            </a:lvl3pPr>
            <a:lvl4pPr marL="1828800" lvl="3" indent="-342900" algn="l">
              <a:lnSpc>
                <a:spcPct val="100000"/>
              </a:lnSpc>
              <a:spcBef>
                <a:spcPts val="360"/>
              </a:spcBef>
              <a:spcAft>
                <a:spcPts val="0"/>
              </a:spcAft>
              <a:buSzPts val="1800"/>
              <a:buChar char="•"/>
              <a:defRPr/>
            </a:lvl4pPr>
            <a:lvl5pPr marL="2286000" lvl="4" indent="-342900" algn="l">
              <a:lnSpc>
                <a:spcPct val="100000"/>
              </a:lnSpc>
              <a:spcBef>
                <a:spcPts val="360"/>
              </a:spcBef>
              <a:spcAft>
                <a:spcPts val="0"/>
              </a:spcAft>
              <a:buSzPts val="1800"/>
              <a:buChar char="•"/>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pic>
        <p:nvPicPr>
          <p:cNvPr id="58" name="Google Shape;58;p60"/>
          <p:cNvPicPr preferRelativeResize="0"/>
          <p:nvPr/>
        </p:nvPicPr>
        <p:blipFill rotWithShape="1">
          <a:blip r:embed="rId2">
            <a:alphaModFix/>
          </a:blip>
          <a:srcRect/>
          <a:stretch/>
        </p:blipFill>
        <p:spPr>
          <a:xfrm>
            <a:off x="365760" y="6144768"/>
            <a:ext cx="1399032" cy="536296"/>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image" Target="../media/image1.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42"/>
          <p:cNvSpPr txBox="1">
            <a:spLocks noGrp="1"/>
          </p:cNvSpPr>
          <p:nvPr>
            <p:ph type="title"/>
          </p:nvPr>
        </p:nvSpPr>
        <p:spPr>
          <a:xfrm>
            <a:off x="609601" y="609601"/>
            <a:ext cx="11099487" cy="612371"/>
          </a:xfrm>
          <a:prstGeom prst="rect">
            <a:avLst/>
          </a:prstGeom>
          <a:noFill/>
          <a:ln>
            <a:noFill/>
          </a:ln>
        </p:spPr>
        <p:txBody>
          <a:bodyPr spcFirstLastPara="1" wrap="square" lIns="0" tIns="0" rIns="0" bIns="0" anchor="t" anchorCtr="0">
            <a:noAutofit/>
          </a:bodyPr>
          <a:lstStyle>
            <a:lvl1pPr marR="0" lvl="0" algn="l" rtl="0">
              <a:lnSpc>
                <a:spcPct val="100000"/>
              </a:lnSpc>
              <a:spcBef>
                <a:spcPts val="0"/>
              </a:spcBef>
              <a:spcAft>
                <a:spcPts val="0"/>
              </a:spcAft>
              <a:buClr>
                <a:schemeClr val="accent4"/>
              </a:buClr>
              <a:buSzPts val="3600"/>
              <a:buFont typeface="Arial"/>
              <a:buNone/>
              <a:defRPr sz="3600" b="0" i="0" u="none" strike="noStrike" cap="none">
                <a:solidFill>
                  <a:schemeClr val="accent4"/>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 name="Google Shape;11;p42"/>
          <p:cNvSpPr txBox="1">
            <a:spLocks noGrp="1"/>
          </p:cNvSpPr>
          <p:nvPr>
            <p:ph type="body" idx="1"/>
          </p:nvPr>
        </p:nvSpPr>
        <p:spPr>
          <a:xfrm>
            <a:off x="609601" y="1828800"/>
            <a:ext cx="11099487" cy="41148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480"/>
              </a:spcBef>
              <a:spcAft>
                <a:spcPts val="0"/>
              </a:spcAft>
              <a:buClr>
                <a:schemeClr val="accent1"/>
              </a:buClr>
              <a:buSzPts val="2400"/>
              <a:buFont typeface="Arial"/>
              <a:buNone/>
              <a:defRPr sz="2400" b="0" i="0" u="none" strike="noStrike" cap="none">
                <a:solidFill>
                  <a:schemeClr val="accent1"/>
                </a:solidFill>
                <a:latin typeface="Arial"/>
                <a:ea typeface="Arial"/>
                <a:cs typeface="Arial"/>
                <a:sym typeface="Arial"/>
              </a:defRPr>
            </a:lvl1pPr>
            <a:lvl2pPr marL="914400" marR="0" lvl="1" indent="-381000" algn="l" rtl="0">
              <a:lnSpc>
                <a:spcPct val="100000"/>
              </a:lnSpc>
              <a:spcBef>
                <a:spcPts val="480"/>
              </a:spcBef>
              <a:spcAft>
                <a:spcPts val="0"/>
              </a:spcAft>
              <a:buClr>
                <a:schemeClr val="accent1"/>
              </a:buClr>
              <a:buSzPts val="2400"/>
              <a:buFont typeface="Arial"/>
              <a:buChar char="•"/>
              <a:defRPr sz="2400" b="0" i="0" u="none" strike="noStrike" cap="none">
                <a:solidFill>
                  <a:schemeClr val="accent1"/>
                </a:solidFill>
                <a:latin typeface="Arial"/>
                <a:ea typeface="Arial"/>
                <a:cs typeface="Arial"/>
                <a:sym typeface="Arial"/>
              </a:defRPr>
            </a:lvl2pPr>
            <a:lvl3pPr marL="1371600" marR="0" lvl="2" indent="-381000" algn="l" rtl="0">
              <a:lnSpc>
                <a:spcPct val="100000"/>
              </a:lnSpc>
              <a:spcBef>
                <a:spcPts val="480"/>
              </a:spcBef>
              <a:spcAft>
                <a:spcPts val="0"/>
              </a:spcAft>
              <a:buClr>
                <a:schemeClr val="accent1"/>
              </a:buClr>
              <a:buSzPts val="2400"/>
              <a:buFont typeface="Arial"/>
              <a:buChar char="•"/>
              <a:defRPr sz="2400" b="0" i="0" u="none" strike="noStrike" cap="none">
                <a:solidFill>
                  <a:schemeClr val="accent1"/>
                </a:solidFill>
                <a:latin typeface="Arial"/>
                <a:ea typeface="Arial"/>
                <a:cs typeface="Arial"/>
                <a:sym typeface="Arial"/>
              </a:defRPr>
            </a:lvl3pPr>
            <a:lvl4pPr marL="1828800" marR="0" lvl="3" indent="-381000" algn="l" rtl="0">
              <a:lnSpc>
                <a:spcPct val="100000"/>
              </a:lnSpc>
              <a:spcBef>
                <a:spcPts val="480"/>
              </a:spcBef>
              <a:spcAft>
                <a:spcPts val="0"/>
              </a:spcAft>
              <a:buClr>
                <a:schemeClr val="accent1"/>
              </a:buClr>
              <a:buSzPts val="2400"/>
              <a:buFont typeface="Arial"/>
              <a:buChar char="•"/>
              <a:defRPr sz="2400" b="0" i="0" u="none" strike="noStrike" cap="none">
                <a:solidFill>
                  <a:schemeClr val="accent1"/>
                </a:solidFill>
                <a:latin typeface="Arial"/>
                <a:ea typeface="Arial"/>
                <a:cs typeface="Arial"/>
                <a:sym typeface="Arial"/>
              </a:defRPr>
            </a:lvl4pPr>
            <a:lvl5pPr marL="2286000" marR="0" lvl="4" indent="-381000" algn="l" rtl="0">
              <a:lnSpc>
                <a:spcPct val="100000"/>
              </a:lnSpc>
              <a:spcBef>
                <a:spcPts val="480"/>
              </a:spcBef>
              <a:spcAft>
                <a:spcPts val="0"/>
              </a:spcAft>
              <a:buClr>
                <a:schemeClr val="accent1"/>
              </a:buClr>
              <a:buSzPts val="2400"/>
              <a:buFont typeface="Arial"/>
              <a:buChar char="•"/>
              <a:defRPr sz="2400" b="0" i="0" u="none" strike="noStrike" cap="none">
                <a:solidFill>
                  <a:schemeClr val="accent1"/>
                </a:solidFill>
                <a:latin typeface="Arial"/>
                <a:ea typeface="Arial"/>
                <a:cs typeface="Arial"/>
                <a:sym typeface="Arial"/>
              </a:defRPr>
            </a:lvl5pPr>
            <a:lvl6pPr marL="2743200" marR="0" lvl="5"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12" name="Google Shape;12;p42"/>
          <p:cNvSpPr txBox="1">
            <a:spLocks noGrp="1"/>
          </p:cNvSpPr>
          <p:nvPr>
            <p:ph type="sldNum" idx="12"/>
          </p:nvPr>
        </p:nvSpPr>
        <p:spPr>
          <a:xfrm>
            <a:off x="9347200" y="6621502"/>
            <a:ext cx="2844800" cy="231583"/>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pic>
        <p:nvPicPr>
          <p:cNvPr id="13" name="Google Shape;13;p42" descr="A close up of a logo&#10;&#10;Description generated with very high confidence"/>
          <p:cNvPicPr preferRelativeResize="0"/>
          <p:nvPr/>
        </p:nvPicPr>
        <p:blipFill rotWithShape="1">
          <a:blip r:embed="rId32">
            <a:alphaModFix/>
          </a:blip>
          <a:srcRect/>
          <a:stretch/>
        </p:blipFill>
        <p:spPr>
          <a:xfrm>
            <a:off x="165632" y="6550428"/>
            <a:ext cx="731520" cy="280416"/>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orient="horz" pos="2160">
          <p15:clr>
            <a:srgbClr val="F26B43"/>
          </p15:clr>
        </p15:guide>
        <p15:guide id="2" pos="384">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3.xml"/><Relationship Id="rId1" Type="http://schemas.openxmlformats.org/officeDocument/2006/relationships/slideLayout" Target="../slideLayouts/slideLayout4.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1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9.xml"/><Relationship Id="rId1" Type="http://schemas.openxmlformats.org/officeDocument/2006/relationships/slideLayout" Target="../slideLayouts/slideLayout4.xml"/><Relationship Id="rId4" Type="http://schemas.openxmlformats.org/officeDocument/2006/relationships/image" Target="../media/image21.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13" Type="http://schemas.openxmlformats.org/officeDocument/2006/relationships/image" Target="../media/image36.png"/><Relationship Id="rId18" Type="http://schemas.openxmlformats.org/officeDocument/2006/relationships/image" Target="../media/image41.png"/><Relationship Id="rId26" Type="http://schemas.openxmlformats.org/officeDocument/2006/relationships/image" Target="../media/image49.jpg"/><Relationship Id="rId3" Type="http://schemas.openxmlformats.org/officeDocument/2006/relationships/image" Target="../media/image26.jpg"/><Relationship Id="rId21" Type="http://schemas.openxmlformats.org/officeDocument/2006/relationships/image" Target="../media/image44.png"/><Relationship Id="rId34" Type="http://schemas.openxmlformats.org/officeDocument/2006/relationships/image" Target="../media/image57.png"/><Relationship Id="rId7" Type="http://schemas.openxmlformats.org/officeDocument/2006/relationships/image" Target="../media/image30.jpg"/><Relationship Id="rId12" Type="http://schemas.openxmlformats.org/officeDocument/2006/relationships/image" Target="../media/image35.jpg"/><Relationship Id="rId17" Type="http://schemas.openxmlformats.org/officeDocument/2006/relationships/image" Target="../media/image40.png"/><Relationship Id="rId25" Type="http://schemas.openxmlformats.org/officeDocument/2006/relationships/image" Target="../media/image48.gif"/><Relationship Id="rId33" Type="http://schemas.openxmlformats.org/officeDocument/2006/relationships/image" Target="../media/image56.gif"/><Relationship Id="rId2" Type="http://schemas.openxmlformats.org/officeDocument/2006/relationships/notesSlide" Target="../notesSlides/notesSlide33.xml"/><Relationship Id="rId16" Type="http://schemas.openxmlformats.org/officeDocument/2006/relationships/image" Target="../media/image39.png"/><Relationship Id="rId20" Type="http://schemas.openxmlformats.org/officeDocument/2006/relationships/image" Target="../media/image43.png"/><Relationship Id="rId29" Type="http://schemas.openxmlformats.org/officeDocument/2006/relationships/image" Target="../media/image52.jpg"/><Relationship Id="rId1" Type="http://schemas.openxmlformats.org/officeDocument/2006/relationships/slideLayout" Target="../slideLayouts/slideLayout6.xml"/><Relationship Id="rId6" Type="http://schemas.openxmlformats.org/officeDocument/2006/relationships/image" Target="../media/image29.gif"/><Relationship Id="rId11" Type="http://schemas.openxmlformats.org/officeDocument/2006/relationships/image" Target="../media/image34.jpg"/><Relationship Id="rId24" Type="http://schemas.openxmlformats.org/officeDocument/2006/relationships/image" Target="../media/image47.jpg"/><Relationship Id="rId32" Type="http://schemas.openxmlformats.org/officeDocument/2006/relationships/image" Target="../media/image55.jpg"/><Relationship Id="rId5" Type="http://schemas.openxmlformats.org/officeDocument/2006/relationships/image" Target="../media/image28.png"/><Relationship Id="rId15" Type="http://schemas.openxmlformats.org/officeDocument/2006/relationships/image" Target="../media/image38.jpg"/><Relationship Id="rId23" Type="http://schemas.openxmlformats.org/officeDocument/2006/relationships/image" Target="../media/image46.png"/><Relationship Id="rId28" Type="http://schemas.openxmlformats.org/officeDocument/2006/relationships/image" Target="../media/image51.jpg"/><Relationship Id="rId36" Type="http://schemas.openxmlformats.org/officeDocument/2006/relationships/image" Target="../media/image59.png"/><Relationship Id="rId10" Type="http://schemas.openxmlformats.org/officeDocument/2006/relationships/image" Target="../media/image33.png"/><Relationship Id="rId19" Type="http://schemas.openxmlformats.org/officeDocument/2006/relationships/image" Target="../media/image42.png"/><Relationship Id="rId31" Type="http://schemas.openxmlformats.org/officeDocument/2006/relationships/image" Target="../media/image54.jpg"/><Relationship Id="rId4" Type="http://schemas.openxmlformats.org/officeDocument/2006/relationships/image" Target="../media/image27.gif"/><Relationship Id="rId9" Type="http://schemas.openxmlformats.org/officeDocument/2006/relationships/image" Target="../media/image32.jpg"/><Relationship Id="rId14" Type="http://schemas.openxmlformats.org/officeDocument/2006/relationships/image" Target="../media/image37.jpg"/><Relationship Id="rId22" Type="http://schemas.openxmlformats.org/officeDocument/2006/relationships/image" Target="../media/image45.jpg"/><Relationship Id="rId27" Type="http://schemas.openxmlformats.org/officeDocument/2006/relationships/image" Target="../media/image50.jpg"/><Relationship Id="rId30" Type="http://schemas.openxmlformats.org/officeDocument/2006/relationships/image" Target="../media/image53.jpg"/><Relationship Id="rId35" Type="http://schemas.openxmlformats.org/officeDocument/2006/relationships/image" Target="../media/image58.png"/><Relationship Id="rId8" Type="http://schemas.openxmlformats.org/officeDocument/2006/relationships/image" Target="../media/image31.jp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4.xml"/><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4.xml"/><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66"/>
        <p:cNvGrpSpPr/>
        <p:nvPr/>
      </p:nvGrpSpPr>
      <p:grpSpPr>
        <a:xfrm>
          <a:off x="0" y="0"/>
          <a:ext cx="0" cy="0"/>
          <a:chOff x="0" y="0"/>
          <a:chExt cx="0" cy="0"/>
        </a:xfrm>
      </p:grpSpPr>
      <p:sp>
        <p:nvSpPr>
          <p:cNvPr id="167" name="Google Shape;167;p2"/>
          <p:cNvSpPr txBox="1">
            <a:spLocks noGrp="1"/>
          </p:cNvSpPr>
          <p:nvPr>
            <p:ph type="title"/>
          </p:nvPr>
        </p:nvSpPr>
        <p:spPr>
          <a:xfrm>
            <a:off x="609600" y="2148840"/>
            <a:ext cx="10972800" cy="1119236"/>
          </a:xfrm>
          <a:prstGeom prst="rect">
            <a:avLst/>
          </a:prstGeom>
          <a:noFill/>
          <a:ln>
            <a:noFill/>
          </a:ln>
        </p:spPr>
        <p:txBody>
          <a:bodyPr spcFirstLastPara="1" wrap="square" lIns="0" tIns="0" rIns="0" bIns="0" anchor="t" anchorCtr="0">
            <a:noAutofit/>
          </a:bodyPr>
          <a:lstStyle/>
          <a:p>
            <a:pPr marL="0" lvl="0" indent="0" algn="l" rtl="0">
              <a:lnSpc>
                <a:spcPct val="90000"/>
              </a:lnSpc>
              <a:spcBef>
                <a:spcPts val="0"/>
              </a:spcBef>
              <a:spcAft>
                <a:spcPts val="0"/>
              </a:spcAft>
              <a:buClr>
                <a:srgbClr val="FFFFFF"/>
              </a:buClr>
              <a:buSzPts val="3600"/>
              <a:buFont typeface="Arial"/>
              <a:buNone/>
            </a:pPr>
            <a:r>
              <a:rPr lang="en-US" sz="4400" dirty="0"/>
              <a:t>Data Bootcamp Session 3: Visualization</a:t>
            </a:r>
            <a:endParaRPr sz="4400" dirty="0"/>
          </a:p>
        </p:txBody>
      </p:sp>
    </p:spTree>
    <p:extLst>
      <p:ext uri="{BB962C8B-B14F-4D97-AF65-F5344CB8AC3E}">
        <p14:creationId xmlns:p14="http://schemas.microsoft.com/office/powerpoint/2010/main" val="299805457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02"/>
        <p:cNvGrpSpPr/>
        <p:nvPr/>
      </p:nvGrpSpPr>
      <p:grpSpPr>
        <a:xfrm>
          <a:off x="0" y="0"/>
          <a:ext cx="0" cy="0"/>
          <a:chOff x="0" y="0"/>
          <a:chExt cx="0" cy="0"/>
        </a:xfrm>
      </p:grpSpPr>
      <p:sp>
        <p:nvSpPr>
          <p:cNvPr id="203" name="Google Shape;203;g1590823759b_1_22"/>
          <p:cNvSpPr txBox="1">
            <a:spLocks noGrp="1"/>
          </p:cNvSpPr>
          <p:nvPr>
            <p:ph type="sldNum" idx="12"/>
          </p:nvPr>
        </p:nvSpPr>
        <p:spPr>
          <a:xfrm>
            <a:off x="9347200" y="6527007"/>
            <a:ext cx="28449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000"/>
              <a:buNone/>
            </a:pPr>
            <a:fld id="{00000000-1234-1234-1234-123412341234}" type="slidenum">
              <a:rPr lang="en-US"/>
              <a:t>10</a:t>
            </a:fld>
            <a:endParaRPr/>
          </a:p>
        </p:txBody>
      </p:sp>
      <p:sp>
        <p:nvSpPr>
          <p:cNvPr id="204" name="Google Shape;204;g1590823759b_1_22"/>
          <p:cNvSpPr txBox="1">
            <a:spLocks noGrp="1"/>
          </p:cNvSpPr>
          <p:nvPr>
            <p:ph type="title"/>
          </p:nvPr>
        </p:nvSpPr>
        <p:spPr>
          <a:xfrm>
            <a:off x="609599" y="330993"/>
            <a:ext cx="10972800" cy="5334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Clr>
                <a:schemeClr val="accent4"/>
              </a:buClr>
              <a:buSzPts val="3200"/>
              <a:buFont typeface="Arial"/>
              <a:buNone/>
            </a:pPr>
            <a:r>
              <a:rPr lang="en-US" b="1" dirty="0"/>
              <a:t>Client Transaction Behavior: Customer Journey</a:t>
            </a:r>
            <a:endParaRPr b="1" dirty="0"/>
          </a:p>
        </p:txBody>
      </p:sp>
      <p:pic>
        <p:nvPicPr>
          <p:cNvPr id="7" name="Picture 6" descr="A graph of a graph with numbers and a line&#10;&#10;Description automatically generated">
            <a:extLst>
              <a:ext uri="{FF2B5EF4-FFF2-40B4-BE49-F238E27FC236}">
                <a16:creationId xmlns:a16="http://schemas.microsoft.com/office/drawing/2014/main" id="{047A6879-755B-576D-A94A-516779523C63}"/>
              </a:ext>
            </a:extLst>
          </p:cNvPr>
          <p:cNvPicPr>
            <a:picLocks noChangeAspect="1"/>
          </p:cNvPicPr>
          <p:nvPr/>
        </p:nvPicPr>
        <p:blipFill>
          <a:blip r:embed="rId3"/>
          <a:stretch>
            <a:fillRect/>
          </a:stretch>
        </p:blipFill>
        <p:spPr>
          <a:xfrm>
            <a:off x="1324524" y="1099315"/>
            <a:ext cx="6224380" cy="5610242"/>
          </a:xfrm>
          <a:prstGeom prst="rect">
            <a:avLst/>
          </a:prstGeom>
        </p:spPr>
      </p:pic>
      <p:sp>
        <p:nvSpPr>
          <p:cNvPr id="3" name="Google Shape;279;g1590823759b_1_36">
            <a:extLst>
              <a:ext uri="{FF2B5EF4-FFF2-40B4-BE49-F238E27FC236}">
                <a16:creationId xmlns:a16="http://schemas.microsoft.com/office/drawing/2014/main" id="{E2C856B4-8CFC-5E69-1B2C-F2DC552D294B}"/>
              </a:ext>
            </a:extLst>
          </p:cNvPr>
          <p:cNvSpPr txBox="1"/>
          <p:nvPr/>
        </p:nvSpPr>
        <p:spPr>
          <a:xfrm>
            <a:off x="7886099" y="2388440"/>
            <a:ext cx="3696300" cy="1716900"/>
          </a:xfrm>
          <a:prstGeom prst="rect">
            <a:avLst/>
          </a:prstGeom>
          <a:noFill/>
          <a:ln>
            <a:noFill/>
          </a:ln>
        </p:spPr>
        <p:txBody>
          <a:bodyPr spcFirstLastPara="1" wrap="square" lIns="91425" tIns="91425" rIns="91425" bIns="91425" anchor="t" anchorCtr="0">
            <a:spAutoFit/>
          </a:bodyPr>
          <a:lstStyle/>
          <a:p>
            <a:pPr marL="0" marR="0" lvl="0" indent="0" algn="just" rtl="0">
              <a:lnSpc>
                <a:spcPct val="115000"/>
              </a:lnSpc>
              <a:spcBef>
                <a:spcPts val="0"/>
              </a:spcBef>
              <a:spcAft>
                <a:spcPts val="0"/>
              </a:spcAft>
              <a:buClr>
                <a:srgbClr val="000000"/>
              </a:buClr>
              <a:buSzPts val="1100"/>
              <a:buFont typeface="Arial"/>
              <a:buNone/>
            </a:pPr>
            <a:r>
              <a:rPr lang="en-US" sz="1100" b="1" u="sng" dirty="0">
                <a:solidFill>
                  <a:schemeClr val="dk2"/>
                </a:solidFill>
              </a:rPr>
              <a:t>Stacked Line</a:t>
            </a:r>
            <a:r>
              <a:rPr lang="en-US" sz="1100" b="1" i="0" u="sng" strike="noStrike" cap="none" dirty="0">
                <a:solidFill>
                  <a:schemeClr val="dk2"/>
                </a:solidFill>
                <a:latin typeface="Arial"/>
                <a:ea typeface="Arial"/>
                <a:cs typeface="Arial"/>
                <a:sym typeface="Arial"/>
              </a:rPr>
              <a:t>:</a:t>
            </a:r>
            <a:endParaRPr sz="1100" b="1" i="0" u="sng" strike="noStrike" cap="none" dirty="0">
              <a:solidFill>
                <a:schemeClr val="dk2"/>
              </a:solidFill>
              <a:latin typeface="Arial"/>
              <a:ea typeface="Arial"/>
              <a:cs typeface="Arial"/>
              <a:sym typeface="Arial"/>
            </a:endParaRPr>
          </a:p>
          <a:p>
            <a:pPr marL="457200" marR="0" lvl="0" indent="-298450" algn="just" rtl="0">
              <a:lnSpc>
                <a:spcPct val="115000"/>
              </a:lnSpc>
              <a:spcBef>
                <a:spcPts val="0"/>
              </a:spcBef>
              <a:spcAft>
                <a:spcPts val="0"/>
              </a:spcAft>
              <a:buClr>
                <a:schemeClr val="dk2"/>
              </a:buClr>
              <a:buSzPts val="1100"/>
              <a:buFont typeface="Arial"/>
              <a:buChar char="●"/>
            </a:pPr>
            <a:r>
              <a:rPr lang="en-US" sz="1100" dirty="0">
                <a:solidFill>
                  <a:schemeClr val="dk2"/>
                </a:solidFill>
              </a:rPr>
              <a:t>We chose stacked line chart to plot as two lines for digital customers’ average transaction count in each journey month and that of traditional customers. </a:t>
            </a:r>
            <a:endParaRPr sz="1100" dirty="0">
              <a:solidFill>
                <a:schemeClr val="dk2"/>
              </a:solidFill>
            </a:endParaRPr>
          </a:p>
          <a:p>
            <a:pPr marL="457200" marR="0" lvl="0" indent="-298450" algn="just" rtl="0">
              <a:lnSpc>
                <a:spcPct val="115000"/>
              </a:lnSpc>
              <a:spcBef>
                <a:spcPts val="0"/>
              </a:spcBef>
              <a:spcAft>
                <a:spcPts val="0"/>
              </a:spcAft>
              <a:buClr>
                <a:schemeClr val="dk2"/>
              </a:buClr>
              <a:buSzPts val="1100"/>
              <a:buChar char="●"/>
            </a:pPr>
            <a:r>
              <a:rPr lang="en-US" sz="1100" dirty="0">
                <a:solidFill>
                  <a:schemeClr val="dk2"/>
                </a:solidFill>
              </a:rPr>
              <a:t>Stacked line charts are great to showcase the difference between two values on the time series.</a:t>
            </a:r>
            <a:endParaRPr sz="1100" dirty="0">
              <a:solidFill>
                <a:schemeClr val="dk2"/>
              </a:solidFill>
            </a:endParaRPr>
          </a:p>
        </p:txBody>
      </p:sp>
    </p:spTree>
    <p:extLst>
      <p:ext uri="{BB962C8B-B14F-4D97-AF65-F5344CB8AC3E}">
        <p14:creationId xmlns:p14="http://schemas.microsoft.com/office/powerpoint/2010/main" val="137663303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84"/>
        <p:cNvGrpSpPr/>
        <p:nvPr/>
      </p:nvGrpSpPr>
      <p:grpSpPr>
        <a:xfrm>
          <a:off x="0" y="0"/>
          <a:ext cx="0" cy="0"/>
          <a:chOff x="0" y="0"/>
          <a:chExt cx="0" cy="0"/>
        </a:xfrm>
      </p:grpSpPr>
      <p:pic>
        <p:nvPicPr>
          <p:cNvPr id="285" name="Google Shape;285;g1bfc0198e48_0_42"/>
          <p:cNvPicPr preferRelativeResize="0"/>
          <p:nvPr/>
        </p:nvPicPr>
        <p:blipFill>
          <a:blip r:embed="rId3">
            <a:alphaModFix/>
          </a:blip>
          <a:stretch>
            <a:fillRect/>
          </a:stretch>
        </p:blipFill>
        <p:spPr>
          <a:xfrm>
            <a:off x="7566804" y="1397793"/>
            <a:ext cx="3809542" cy="3615425"/>
          </a:xfrm>
          <a:prstGeom prst="rect">
            <a:avLst/>
          </a:prstGeom>
          <a:noFill/>
          <a:ln>
            <a:noFill/>
          </a:ln>
        </p:spPr>
      </p:pic>
      <p:sp>
        <p:nvSpPr>
          <p:cNvPr id="286" name="Google Shape;286;g1bfc0198e48_0_42"/>
          <p:cNvSpPr txBox="1">
            <a:spLocks noGrp="1"/>
          </p:cNvSpPr>
          <p:nvPr>
            <p:ph type="sldNum" idx="12"/>
          </p:nvPr>
        </p:nvSpPr>
        <p:spPr>
          <a:xfrm>
            <a:off x="9347200" y="6621502"/>
            <a:ext cx="2844900" cy="2316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1000"/>
              <a:buFont typeface="Arial"/>
              <a:buNone/>
            </a:pPr>
            <a:fld id="{00000000-1234-1234-1234-123412341234}" type="slidenum">
              <a:rPr lang="en-US"/>
              <a:t>11</a:t>
            </a:fld>
            <a:endParaRPr/>
          </a:p>
        </p:txBody>
      </p:sp>
      <p:sp>
        <p:nvSpPr>
          <p:cNvPr id="287" name="Google Shape;287;g1bfc0198e48_0_42"/>
          <p:cNvSpPr txBox="1">
            <a:spLocks noGrp="1"/>
          </p:cNvSpPr>
          <p:nvPr>
            <p:ph type="body" idx="2"/>
          </p:nvPr>
        </p:nvSpPr>
        <p:spPr>
          <a:xfrm>
            <a:off x="609599" y="864393"/>
            <a:ext cx="10972800" cy="2970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360"/>
              </a:spcBef>
              <a:spcAft>
                <a:spcPts val="0"/>
              </a:spcAft>
              <a:buSzPts val="1800"/>
              <a:buNone/>
            </a:pPr>
            <a:r>
              <a:rPr lang="en-US"/>
              <a:t>Tips for Data Visualization</a:t>
            </a:r>
            <a:endParaRPr/>
          </a:p>
        </p:txBody>
      </p:sp>
      <p:sp>
        <p:nvSpPr>
          <p:cNvPr id="288" name="Google Shape;288;g1bfc0198e48_0_42"/>
          <p:cNvSpPr txBox="1">
            <a:spLocks noGrp="1"/>
          </p:cNvSpPr>
          <p:nvPr>
            <p:ph type="title"/>
          </p:nvPr>
        </p:nvSpPr>
        <p:spPr>
          <a:xfrm>
            <a:off x="609599" y="330993"/>
            <a:ext cx="10972800" cy="533400"/>
          </a:xfrm>
          <a:prstGeom prst="rect">
            <a:avLst/>
          </a:prstGeom>
          <a:noFill/>
          <a:ln>
            <a:noFill/>
          </a:ln>
        </p:spPr>
        <p:txBody>
          <a:bodyPr spcFirstLastPara="1" wrap="square" lIns="0" tIns="0" rIns="0" bIns="0" anchor="t" anchorCtr="0">
            <a:noAutofit/>
          </a:bodyPr>
          <a:lstStyle/>
          <a:p>
            <a:r>
              <a:rPr lang="en-US" b="1" dirty="0"/>
              <a:t>Client Transaction Behavior: Customer Journey</a:t>
            </a:r>
            <a:endParaRPr dirty="0"/>
          </a:p>
        </p:txBody>
      </p:sp>
      <p:sp>
        <p:nvSpPr>
          <p:cNvPr id="289" name="Google Shape;289;g1bfc0198e48_0_42"/>
          <p:cNvSpPr txBox="1"/>
          <p:nvPr/>
        </p:nvSpPr>
        <p:spPr>
          <a:xfrm>
            <a:off x="609600" y="1690725"/>
            <a:ext cx="6439200" cy="743400"/>
          </a:xfrm>
          <a:prstGeom prst="rect">
            <a:avLst/>
          </a:prstGeom>
          <a:noFill/>
          <a:ln>
            <a:noFill/>
          </a:ln>
        </p:spPr>
        <p:txBody>
          <a:bodyPr spcFirstLastPara="1" wrap="square" lIns="91425" tIns="91425" rIns="91425" bIns="91425" anchor="t" anchorCtr="0">
            <a:spAutoFit/>
          </a:bodyPr>
          <a:lstStyle/>
          <a:p>
            <a:pPr marL="0" marR="0" lvl="0" indent="0" algn="just" rtl="0">
              <a:lnSpc>
                <a:spcPct val="115000"/>
              </a:lnSpc>
              <a:spcBef>
                <a:spcPts val="0"/>
              </a:spcBef>
              <a:spcAft>
                <a:spcPts val="0"/>
              </a:spcAft>
              <a:buClr>
                <a:srgbClr val="000000"/>
              </a:buClr>
              <a:buSzPts val="1100"/>
              <a:buFont typeface="Arial"/>
              <a:buNone/>
            </a:pPr>
            <a:r>
              <a:rPr lang="en-US" sz="1100" b="1" i="0" u="sng" strike="noStrike" cap="none">
                <a:solidFill>
                  <a:schemeClr val="dk2"/>
                </a:solidFill>
                <a:latin typeface="Arial"/>
                <a:ea typeface="Arial"/>
                <a:cs typeface="Arial"/>
                <a:sym typeface="Arial"/>
              </a:rPr>
              <a:t>Tips:</a:t>
            </a:r>
            <a:endParaRPr sz="1100" b="1" i="0" u="sng" strike="noStrike" cap="none">
              <a:solidFill>
                <a:schemeClr val="dk2"/>
              </a:solidFill>
              <a:latin typeface="Arial"/>
              <a:ea typeface="Arial"/>
              <a:cs typeface="Arial"/>
              <a:sym typeface="Arial"/>
            </a:endParaRPr>
          </a:p>
          <a:p>
            <a:pPr marL="457200" marR="0" lvl="0" indent="-298450" algn="just" rtl="0">
              <a:lnSpc>
                <a:spcPct val="115000"/>
              </a:lnSpc>
              <a:spcBef>
                <a:spcPts val="0"/>
              </a:spcBef>
              <a:spcAft>
                <a:spcPts val="0"/>
              </a:spcAft>
              <a:buClr>
                <a:schemeClr val="dk2"/>
              </a:buClr>
              <a:buSzPts val="1100"/>
              <a:buChar char="●"/>
            </a:pPr>
            <a:r>
              <a:rPr lang="en-US" sz="1100">
                <a:solidFill>
                  <a:schemeClr val="dk2"/>
                </a:solidFill>
              </a:rPr>
              <a:t>Choose Stacked Line chart.</a:t>
            </a:r>
            <a:endParaRPr sz="1100">
              <a:solidFill>
                <a:schemeClr val="dk2"/>
              </a:solidFill>
            </a:endParaRPr>
          </a:p>
          <a:p>
            <a:pPr marL="457200" marR="0" lvl="0" indent="-298450" algn="just" rtl="0">
              <a:lnSpc>
                <a:spcPct val="115000"/>
              </a:lnSpc>
              <a:spcBef>
                <a:spcPts val="0"/>
              </a:spcBef>
              <a:spcAft>
                <a:spcPts val="0"/>
              </a:spcAft>
              <a:buClr>
                <a:schemeClr val="dk2"/>
              </a:buClr>
              <a:buSzPts val="1100"/>
              <a:buChar char="●"/>
            </a:pPr>
            <a:r>
              <a:rPr lang="en-US" sz="1100">
                <a:solidFill>
                  <a:schemeClr val="dk2"/>
                </a:solidFill>
              </a:rPr>
              <a:t>Make sure you use the journey month as the x-axis.</a:t>
            </a:r>
            <a:endParaRPr sz="1100">
              <a:solidFill>
                <a:schemeClr val="dk2"/>
              </a:solidFill>
            </a:endParaRPr>
          </a:p>
        </p:txBody>
      </p:sp>
      <p:sp>
        <p:nvSpPr>
          <p:cNvPr id="290" name="Google Shape;290;g1bfc0198e48_0_42"/>
          <p:cNvSpPr/>
          <p:nvPr/>
        </p:nvSpPr>
        <p:spPr>
          <a:xfrm>
            <a:off x="8412725" y="1688275"/>
            <a:ext cx="1564500" cy="1249500"/>
          </a:xfrm>
          <a:prstGeom prst="rect">
            <a:avLst/>
          </a:prstGeom>
          <a:noFill/>
          <a:ln w="38100" cap="flat" cmpd="sng">
            <a:solidFill>
              <a:schemeClr val="accent4"/>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aphicFrame>
        <p:nvGraphicFramePr>
          <p:cNvPr id="291" name="Google Shape;291;g1bfc0198e48_0_42"/>
          <p:cNvGraphicFramePr/>
          <p:nvPr/>
        </p:nvGraphicFramePr>
        <p:xfrm>
          <a:off x="609600" y="3027935"/>
          <a:ext cx="6251100" cy="2133600"/>
        </p:xfrm>
        <a:graphic>
          <a:graphicData uri="http://schemas.openxmlformats.org/drawingml/2006/table">
            <a:tbl>
              <a:tblPr>
                <a:noFill/>
                <a:tableStyleId>{721508D7-EA72-45D4-A6BA-0EBBF8B358A0}</a:tableStyleId>
              </a:tblPr>
              <a:tblGrid>
                <a:gridCol w="933175">
                  <a:extLst>
                    <a:ext uri="{9D8B030D-6E8A-4147-A177-3AD203B41FA5}">
                      <a16:colId xmlns:a16="http://schemas.microsoft.com/office/drawing/2014/main" val="20000"/>
                    </a:ext>
                  </a:extLst>
                </a:gridCol>
                <a:gridCol w="1177650">
                  <a:extLst>
                    <a:ext uri="{9D8B030D-6E8A-4147-A177-3AD203B41FA5}">
                      <a16:colId xmlns:a16="http://schemas.microsoft.com/office/drawing/2014/main" val="20001"/>
                    </a:ext>
                  </a:extLst>
                </a:gridCol>
                <a:gridCol w="933675">
                  <a:extLst>
                    <a:ext uri="{9D8B030D-6E8A-4147-A177-3AD203B41FA5}">
                      <a16:colId xmlns:a16="http://schemas.microsoft.com/office/drawing/2014/main" val="20002"/>
                    </a:ext>
                  </a:extLst>
                </a:gridCol>
                <a:gridCol w="1481550">
                  <a:extLst>
                    <a:ext uri="{9D8B030D-6E8A-4147-A177-3AD203B41FA5}">
                      <a16:colId xmlns:a16="http://schemas.microsoft.com/office/drawing/2014/main" val="20003"/>
                    </a:ext>
                  </a:extLst>
                </a:gridCol>
                <a:gridCol w="1725050">
                  <a:extLst>
                    <a:ext uri="{9D8B030D-6E8A-4147-A177-3AD203B41FA5}">
                      <a16:colId xmlns:a16="http://schemas.microsoft.com/office/drawing/2014/main" val="20004"/>
                    </a:ext>
                  </a:extLst>
                </a:gridCol>
              </a:tblGrid>
              <a:tr h="736600">
                <a:tc>
                  <a:txBody>
                    <a:bodyPr/>
                    <a:lstStyle/>
                    <a:p>
                      <a:pPr marL="0" marR="0" lvl="0" indent="0" algn="ctr" rtl="0">
                        <a:lnSpc>
                          <a:spcPct val="100000"/>
                        </a:lnSpc>
                        <a:spcBef>
                          <a:spcPts val="0"/>
                        </a:spcBef>
                        <a:spcAft>
                          <a:spcPts val="0"/>
                        </a:spcAft>
                        <a:buClr>
                          <a:srgbClr val="000000"/>
                        </a:buClr>
                        <a:buSzPts val="1200"/>
                        <a:buFont typeface="Arial"/>
                        <a:buNone/>
                      </a:pPr>
                      <a:r>
                        <a:rPr lang="en-US" sz="1000" b="1" u="none" strike="noStrike" cap="none"/>
                        <a:t>Transaction month (1)</a:t>
                      </a:r>
                      <a:endParaRPr sz="1000" b="1" u="none" strike="noStrike" cap="none"/>
                    </a:p>
                  </a:txBody>
                  <a:tcPr marL="63500" marR="63500" marT="63500" marB="63500"/>
                </a:tc>
                <a:tc>
                  <a:txBody>
                    <a:bodyPr/>
                    <a:lstStyle/>
                    <a:p>
                      <a:pPr marL="0" marR="0" lvl="0" indent="0" algn="ctr" rtl="0">
                        <a:lnSpc>
                          <a:spcPct val="100000"/>
                        </a:lnSpc>
                        <a:spcBef>
                          <a:spcPts val="0"/>
                        </a:spcBef>
                        <a:spcAft>
                          <a:spcPts val="0"/>
                        </a:spcAft>
                        <a:buClr>
                          <a:srgbClr val="000000"/>
                        </a:buClr>
                        <a:buSzPts val="1200"/>
                        <a:buFont typeface="Arial"/>
                        <a:buNone/>
                      </a:pPr>
                      <a:r>
                        <a:rPr lang="en-US" sz="1000" b="1" u="none" strike="noStrike" cap="none"/>
                        <a:t>First account opened month (2)</a:t>
                      </a:r>
                      <a:endParaRPr sz="1000" b="1" u="none" strike="noStrike" cap="none"/>
                    </a:p>
                  </a:txBody>
                  <a:tcPr marL="63500" marR="63500" marT="63500" marB="63500"/>
                </a:tc>
                <a:tc>
                  <a:txBody>
                    <a:bodyPr/>
                    <a:lstStyle/>
                    <a:p>
                      <a:pPr marL="0" marR="0" lvl="0" indent="0" algn="ctr" rtl="0">
                        <a:lnSpc>
                          <a:spcPct val="100000"/>
                        </a:lnSpc>
                        <a:spcBef>
                          <a:spcPts val="0"/>
                        </a:spcBef>
                        <a:spcAft>
                          <a:spcPts val="0"/>
                        </a:spcAft>
                        <a:buClr>
                          <a:srgbClr val="000000"/>
                        </a:buClr>
                        <a:buSzPts val="1200"/>
                        <a:buFont typeface="Arial"/>
                        <a:buNone/>
                      </a:pPr>
                      <a:r>
                        <a:rPr lang="en-US" sz="1000" b="1" u="none" strike="noStrike" cap="none"/>
                        <a:t>Journey month (1)-(2)</a:t>
                      </a:r>
                      <a:endParaRPr sz="1000" b="1" u="none" strike="noStrike" cap="none"/>
                    </a:p>
                  </a:txBody>
                  <a:tcPr marL="63500" marR="63500" marT="63500" marB="63500"/>
                </a:tc>
                <a:tc>
                  <a:txBody>
                    <a:bodyPr/>
                    <a:lstStyle/>
                    <a:p>
                      <a:pPr marL="0" marR="0" lvl="0" indent="0" algn="ctr" rtl="0">
                        <a:lnSpc>
                          <a:spcPct val="100000"/>
                        </a:lnSpc>
                        <a:spcBef>
                          <a:spcPts val="0"/>
                        </a:spcBef>
                        <a:spcAft>
                          <a:spcPts val="0"/>
                        </a:spcAft>
                        <a:buClr>
                          <a:srgbClr val="000000"/>
                        </a:buClr>
                        <a:buSzPts val="1200"/>
                        <a:buFont typeface="Arial"/>
                        <a:buNone/>
                      </a:pPr>
                      <a:r>
                        <a:rPr lang="en-US" sz="1000" b="1" u="none" strike="noStrike" cap="none"/>
                        <a:t>Average Monthly Transaction Count per Active </a:t>
                      </a:r>
                      <a:r>
                        <a:rPr lang="en-US" sz="1000" b="1" u="sng" strike="noStrike" cap="none"/>
                        <a:t>Digital</a:t>
                      </a:r>
                      <a:r>
                        <a:rPr lang="en-US" sz="1000" b="1" u="none" strike="noStrike" cap="none"/>
                        <a:t> Customer (2) </a:t>
                      </a:r>
                      <a:endParaRPr sz="1000" b="1" u="none" strike="noStrike" cap="none"/>
                    </a:p>
                  </a:txBody>
                  <a:tcPr marL="63500" marR="63500" marT="63500" marB="63500"/>
                </a:tc>
                <a:tc>
                  <a:txBody>
                    <a:bodyPr/>
                    <a:lstStyle/>
                    <a:p>
                      <a:pPr marL="0" marR="0" lvl="0" indent="0" algn="ctr" rtl="0">
                        <a:lnSpc>
                          <a:spcPct val="100000"/>
                        </a:lnSpc>
                        <a:spcBef>
                          <a:spcPts val="0"/>
                        </a:spcBef>
                        <a:spcAft>
                          <a:spcPts val="0"/>
                        </a:spcAft>
                        <a:buClr>
                          <a:srgbClr val="000000"/>
                        </a:buClr>
                        <a:buSzPts val="1200"/>
                        <a:buFont typeface="Arial"/>
                        <a:buNone/>
                      </a:pPr>
                      <a:r>
                        <a:rPr lang="en-US" sz="1000" b="1" u="none" strike="noStrike" cap="none"/>
                        <a:t>Average Monthly Transaction Count per Active </a:t>
                      </a:r>
                      <a:r>
                        <a:rPr lang="en-US" sz="1000" b="1" u="sng" strike="noStrike" cap="none"/>
                        <a:t>Traditional </a:t>
                      </a:r>
                      <a:r>
                        <a:rPr lang="en-US" sz="1000" b="1" u="none" strike="noStrike" cap="none"/>
                        <a:t>Customer (2)</a:t>
                      </a:r>
                      <a:endParaRPr sz="1000" b="1" u="none" strike="noStrike" cap="none"/>
                    </a:p>
                  </a:txBody>
                  <a:tcPr marL="63500" marR="63500" marT="63500" marB="63500"/>
                </a:tc>
                <a:extLst>
                  <a:ext uri="{0D108BD9-81ED-4DB2-BD59-A6C34878D82A}">
                    <a16:rowId xmlns:a16="http://schemas.microsoft.com/office/drawing/2014/main" val="10000"/>
                  </a:ext>
                </a:extLst>
              </a:tr>
              <a:tr h="240525">
                <a:tc>
                  <a:txBody>
                    <a:bodyPr/>
                    <a:lstStyle/>
                    <a:p>
                      <a:pPr marL="0" marR="0" lvl="0" indent="0" algn="ctr" rtl="0">
                        <a:lnSpc>
                          <a:spcPct val="100000"/>
                        </a:lnSpc>
                        <a:spcBef>
                          <a:spcPts val="0"/>
                        </a:spcBef>
                        <a:spcAft>
                          <a:spcPts val="0"/>
                        </a:spcAft>
                        <a:buClr>
                          <a:srgbClr val="000000"/>
                        </a:buClr>
                        <a:buSzPts val="1200"/>
                        <a:buFont typeface="Arial"/>
                        <a:buNone/>
                      </a:pPr>
                      <a:r>
                        <a:rPr lang="en-US" sz="1000" u="none" strike="noStrike" cap="none"/>
                        <a:t>Jan-2021</a:t>
                      </a:r>
                      <a:endParaRPr sz="1000" u="none" strike="noStrike" cap="none"/>
                    </a:p>
                  </a:txBody>
                  <a:tcPr marL="63500" marR="63500" marT="63500" marB="63500"/>
                </a:tc>
                <a:tc>
                  <a:txBody>
                    <a:bodyPr/>
                    <a:lstStyle/>
                    <a:p>
                      <a:pPr marL="0" marR="0" lvl="0" indent="0" algn="ctr" rtl="0">
                        <a:lnSpc>
                          <a:spcPct val="100000"/>
                        </a:lnSpc>
                        <a:spcBef>
                          <a:spcPts val="0"/>
                        </a:spcBef>
                        <a:spcAft>
                          <a:spcPts val="0"/>
                        </a:spcAft>
                        <a:buClr>
                          <a:srgbClr val="000000"/>
                        </a:buClr>
                        <a:buSzPts val="1200"/>
                        <a:buFont typeface="Arial"/>
                        <a:buNone/>
                      </a:pPr>
                      <a:r>
                        <a:rPr lang="en-US" sz="1000" u="none" strike="noStrike" cap="none"/>
                        <a:t>Oct-2020</a:t>
                      </a:r>
                      <a:endParaRPr sz="1000" u="none" strike="noStrike" cap="none"/>
                    </a:p>
                  </a:txBody>
                  <a:tcPr marL="63500" marR="63500" marT="63500" marB="63500"/>
                </a:tc>
                <a:tc>
                  <a:txBody>
                    <a:bodyPr/>
                    <a:lstStyle/>
                    <a:p>
                      <a:pPr marL="0" marR="0" lvl="0" indent="0" algn="ctr" rtl="0">
                        <a:lnSpc>
                          <a:spcPct val="100000"/>
                        </a:lnSpc>
                        <a:spcBef>
                          <a:spcPts val="0"/>
                        </a:spcBef>
                        <a:spcAft>
                          <a:spcPts val="0"/>
                        </a:spcAft>
                        <a:buClr>
                          <a:srgbClr val="000000"/>
                        </a:buClr>
                        <a:buSzPts val="1200"/>
                        <a:buFont typeface="Arial"/>
                        <a:buNone/>
                      </a:pPr>
                      <a:r>
                        <a:rPr lang="en-US" sz="1000" u="none" strike="noStrike" cap="none"/>
                        <a:t>3</a:t>
                      </a:r>
                      <a:endParaRPr sz="1000" u="none" strike="noStrike" cap="none"/>
                    </a:p>
                  </a:txBody>
                  <a:tcPr marL="63500" marR="63500" marT="63500" marB="63500"/>
                </a:tc>
                <a:tc>
                  <a:txBody>
                    <a:bodyPr/>
                    <a:lstStyle/>
                    <a:p>
                      <a:pPr marL="0" marR="0" lvl="0" indent="0" algn="ctr" rtl="0">
                        <a:lnSpc>
                          <a:spcPct val="100000"/>
                        </a:lnSpc>
                        <a:spcBef>
                          <a:spcPts val="0"/>
                        </a:spcBef>
                        <a:spcAft>
                          <a:spcPts val="0"/>
                        </a:spcAft>
                        <a:buClr>
                          <a:srgbClr val="000000"/>
                        </a:buClr>
                        <a:buSzPts val="1200"/>
                        <a:buFont typeface="Arial"/>
                        <a:buNone/>
                      </a:pPr>
                      <a:endParaRPr sz="1000" u="none" strike="noStrike" cap="none"/>
                    </a:p>
                  </a:txBody>
                  <a:tcPr marL="63500" marR="63500" marT="63500" marB="63500"/>
                </a:tc>
                <a:tc>
                  <a:txBody>
                    <a:bodyPr/>
                    <a:lstStyle/>
                    <a:p>
                      <a:pPr marL="0" marR="0" lvl="0" indent="0" algn="ctr" rtl="0">
                        <a:lnSpc>
                          <a:spcPct val="100000"/>
                        </a:lnSpc>
                        <a:spcBef>
                          <a:spcPts val="0"/>
                        </a:spcBef>
                        <a:spcAft>
                          <a:spcPts val="0"/>
                        </a:spcAft>
                        <a:buClr>
                          <a:srgbClr val="000000"/>
                        </a:buClr>
                        <a:buSzPts val="1200"/>
                        <a:buFont typeface="Arial"/>
                        <a:buNone/>
                      </a:pPr>
                      <a:endParaRPr sz="1000" u="none" strike="noStrike" cap="none"/>
                    </a:p>
                  </a:txBody>
                  <a:tcPr marL="63500" marR="63500" marT="63500" marB="63500"/>
                </a:tc>
                <a:extLst>
                  <a:ext uri="{0D108BD9-81ED-4DB2-BD59-A6C34878D82A}">
                    <a16:rowId xmlns:a16="http://schemas.microsoft.com/office/drawing/2014/main" val="10001"/>
                  </a:ext>
                </a:extLst>
              </a:tr>
              <a:tr h="240525">
                <a:tc>
                  <a:txBody>
                    <a:bodyPr/>
                    <a:lstStyle/>
                    <a:p>
                      <a:pPr marL="0" marR="0" lvl="0" indent="0" algn="ctr" rtl="0">
                        <a:lnSpc>
                          <a:spcPct val="100000"/>
                        </a:lnSpc>
                        <a:spcBef>
                          <a:spcPts val="0"/>
                        </a:spcBef>
                        <a:spcAft>
                          <a:spcPts val="0"/>
                        </a:spcAft>
                        <a:buClr>
                          <a:srgbClr val="000000"/>
                        </a:buClr>
                        <a:buSzPts val="1200"/>
                        <a:buFont typeface="Arial"/>
                        <a:buNone/>
                      </a:pPr>
                      <a:r>
                        <a:rPr lang="en-US" sz="1000" u="none" strike="noStrike" cap="none"/>
                        <a:t>Feb-2021</a:t>
                      </a:r>
                      <a:endParaRPr sz="1000" u="none" strike="noStrike" cap="none"/>
                    </a:p>
                  </a:txBody>
                  <a:tcPr marL="63500" marR="63500" marT="63500" marB="63500"/>
                </a:tc>
                <a:tc>
                  <a:txBody>
                    <a:bodyPr/>
                    <a:lstStyle/>
                    <a:p>
                      <a:pPr marL="0" marR="0" lvl="0" indent="0" algn="ctr" rtl="0">
                        <a:lnSpc>
                          <a:spcPct val="100000"/>
                        </a:lnSpc>
                        <a:spcBef>
                          <a:spcPts val="0"/>
                        </a:spcBef>
                        <a:spcAft>
                          <a:spcPts val="0"/>
                        </a:spcAft>
                        <a:buClr>
                          <a:srgbClr val="000000"/>
                        </a:buClr>
                        <a:buSzPts val="1200"/>
                        <a:buFont typeface="Arial"/>
                        <a:buNone/>
                      </a:pPr>
                      <a:r>
                        <a:rPr lang="en-US" sz="1000" u="none" strike="noStrike" cap="none"/>
                        <a:t>Jan-2021</a:t>
                      </a:r>
                      <a:endParaRPr sz="1000" u="none" strike="noStrike" cap="none"/>
                    </a:p>
                  </a:txBody>
                  <a:tcPr marL="63500" marR="63500" marT="63500" marB="63500"/>
                </a:tc>
                <a:tc>
                  <a:txBody>
                    <a:bodyPr/>
                    <a:lstStyle/>
                    <a:p>
                      <a:pPr marL="0" marR="0" lvl="0" indent="0" algn="ctr" rtl="0">
                        <a:lnSpc>
                          <a:spcPct val="100000"/>
                        </a:lnSpc>
                        <a:spcBef>
                          <a:spcPts val="0"/>
                        </a:spcBef>
                        <a:spcAft>
                          <a:spcPts val="0"/>
                        </a:spcAft>
                        <a:buClr>
                          <a:srgbClr val="000000"/>
                        </a:buClr>
                        <a:buSzPts val="1200"/>
                        <a:buFont typeface="Arial"/>
                        <a:buNone/>
                      </a:pPr>
                      <a:r>
                        <a:rPr lang="en-US" sz="1000" u="none" strike="noStrike" cap="none"/>
                        <a:t>1</a:t>
                      </a:r>
                      <a:endParaRPr sz="1000" u="none" strike="noStrike" cap="none"/>
                    </a:p>
                  </a:txBody>
                  <a:tcPr marL="63500" marR="63500" marT="63500" marB="63500"/>
                </a:tc>
                <a:tc>
                  <a:txBody>
                    <a:bodyPr/>
                    <a:lstStyle/>
                    <a:p>
                      <a:pPr marL="0" marR="0" lvl="0" indent="0" algn="ctr" rtl="0">
                        <a:lnSpc>
                          <a:spcPct val="100000"/>
                        </a:lnSpc>
                        <a:spcBef>
                          <a:spcPts val="0"/>
                        </a:spcBef>
                        <a:spcAft>
                          <a:spcPts val="0"/>
                        </a:spcAft>
                        <a:buClr>
                          <a:srgbClr val="000000"/>
                        </a:buClr>
                        <a:buSzPts val="1200"/>
                        <a:buFont typeface="Arial"/>
                        <a:buNone/>
                      </a:pPr>
                      <a:endParaRPr sz="1000" u="none" strike="noStrike" cap="none"/>
                    </a:p>
                  </a:txBody>
                  <a:tcPr marL="63500" marR="63500" marT="63500" marB="63500"/>
                </a:tc>
                <a:tc>
                  <a:txBody>
                    <a:bodyPr/>
                    <a:lstStyle/>
                    <a:p>
                      <a:pPr marL="0" marR="0" lvl="0" indent="0" algn="ctr" rtl="0">
                        <a:lnSpc>
                          <a:spcPct val="100000"/>
                        </a:lnSpc>
                        <a:spcBef>
                          <a:spcPts val="0"/>
                        </a:spcBef>
                        <a:spcAft>
                          <a:spcPts val="0"/>
                        </a:spcAft>
                        <a:buClr>
                          <a:srgbClr val="000000"/>
                        </a:buClr>
                        <a:buSzPts val="1200"/>
                        <a:buFont typeface="Arial"/>
                        <a:buNone/>
                      </a:pPr>
                      <a:endParaRPr sz="1000" u="none" strike="noStrike" cap="none"/>
                    </a:p>
                  </a:txBody>
                  <a:tcPr marL="63500" marR="63500" marT="63500" marB="63500"/>
                </a:tc>
                <a:extLst>
                  <a:ext uri="{0D108BD9-81ED-4DB2-BD59-A6C34878D82A}">
                    <a16:rowId xmlns:a16="http://schemas.microsoft.com/office/drawing/2014/main" val="10002"/>
                  </a:ext>
                </a:extLst>
              </a:tr>
              <a:tr h="240525">
                <a:tc>
                  <a:txBody>
                    <a:bodyPr/>
                    <a:lstStyle/>
                    <a:p>
                      <a:pPr marL="0" marR="0" lvl="0" indent="0" algn="ctr" rtl="0">
                        <a:lnSpc>
                          <a:spcPct val="100000"/>
                        </a:lnSpc>
                        <a:spcBef>
                          <a:spcPts val="0"/>
                        </a:spcBef>
                        <a:spcAft>
                          <a:spcPts val="0"/>
                        </a:spcAft>
                        <a:buClr>
                          <a:srgbClr val="000000"/>
                        </a:buClr>
                        <a:buSzPts val="1200"/>
                        <a:buFont typeface="Arial"/>
                        <a:buNone/>
                      </a:pPr>
                      <a:r>
                        <a:rPr lang="en-US" sz="1000" u="none" strike="noStrike" cap="none"/>
                        <a:t>…</a:t>
                      </a:r>
                      <a:endParaRPr sz="1000" u="none" strike="noStrike" cap="none"/>
                    </a:p>
                  </a:txBody>
                  <a:tcPr marL="63500" marR="63500" marT="63500" marB="63500"/>
                </a:tc>
                <a:tc>
                  <a:txBody>
                    <a:bodyPr/>
                    <a:lstStyle/>
                    <a:p>
                      <a:pPr marL="0" marR="0" lvl="0" indent="0" algn="ctr" rtl="0">
                        <a:lnSpc>
                          <a:spcPct val="100000"/>
                        </a:lnSpc>
                        <a:spcBef>
                          <a:spcPts val="0"/>
                        </a:spcBef>
                        <a:spcAft>
                          <a:spcPts val="0"/>
                        </a:spcAft>
                        <a:buClr>
                          <a:srgbClr val="000000"/>
                        </a:buClr>
                        <a:buSzPts val="1200"/>
                        <a:buFont typeface="Arial"/>
                        <a:buNone/>
                      </a:pPr>
                      <a:r>
                        <a:rPr lang="en-US" sz="1000" u="none" strike="noStrike" cap="none"/>
                        <a:t>…</a:t>
                      </a:r>
                      <a:endParaRPr sz="1000" u="none" strike="noStrike" cap="none"/>
                    </a:p>
                  </a:txBody>
                  <a:tcPr marL="63500" marR="63500" marT="63500" marB="63500"/>
                </a:tc>
                <a:tc>
                  <a:txBody>
                    <a:bodyPr/>
                    <a:lstStyle/>
                    <a:p>
                      <a:pPr marL="0" marR="0" lvl="0" indent="0" algn="ctr" rtl="0">
                        <a:lnSpc>
                          <a:spcPct val="100000"/>
                        </a:lnSpc>
                        <a:spcBef>
                          <a:spcPts val="0"/>
                        </a:spcBef>
                        <a:spcAft>
                          <a:spcPts val="0"/>
                        </a:spcAft>
                        <a:buClr>
                          <a:srgbClr val="000000"/>
                        </a:buClr>
                        <a:buSzPts val="1200"/>
                        <a:buFont typeface="Arial"/>
                        <a:buNone/>
                      </a:pPr>
                      <a:r>
                        <a:rPr lang="en-US" sz="1000" u="none" strike="noStrike" cap="none"/>
                        <a:t>…</a:t>
                      </a:r>
                      <a:endParaRPr sz="1000" u="none" strike="noStrike" cap="none"/>
                    </a:p>
                  </a:txBody>
                  <a:tcPr marL="63500" marR="63500" marT="63500" marB="63500"/>
                </a:tc>
                <a:tc>
                  <a:txBody>
                    <a:bodyPr/>
                    <a:lstStyle/>
                    <a:p>
                      <a:pPr marL="0" marR="0" lvl="0" indent="0" algn="ctr" rtl="0">
                        <a:lnSpc>
                          <a:spcPct val="100000"/>
                        </a:lnSpc>
                        <a:spcBef>
                          <a:spcPts val="0"/>
                        </a:spcBef>
                        <a:spcAft>
                          <a:spcPts val="0"/>
                        </a:spcAft>
                        <a:buClr>
                          <a:srgbClr val="000000"/>
                        </a:buClr>
                        <a:buSzPts val="1200"/>
                        <a:buFont typeface="Arial"/>
                        <a:buNone/>
                      </a:pPr>
                      <a:endParaRPr sz="1000" u="none" strike="noStrike" cap="none"/>
                    </a:p>
                  </a:txBody>
                  <a:tcPr marL="63500" marR="63500" marT="63500" marB="63500"/>
                </a:tc>
                <a:tc>
                  <a:txBody>
                    <a:bodyPr/>
                    <a:lstStyle/>
                    <a:p>
                      <a:pPr marL="0" marR="0" lvl="0" indent="0" algn="ctr" rtl="0">
                        <a:lnSpc>
                          <a:spcPct val="100000"/>
                        </a:lnSpc>
                        <a:spcBef>
                          <a:spcPts val="0"/>
                        </a:spcBef>
                        <a:spcAft>
                          <a:spcPts val="0"/>
                        </a:spcAft>
                        <a:buClr>
                          <a:srgbClr val="000000"/>
                        </a:buClr>
                        <a:buSzPts val="1200"/>
                        <a:buFont typeface="Arial"/>
                        <a:buNone/>
                      </a:pPr>
                      <a:endParaRPr sz="1000" u="none" strike="noStrike" cap="none"/>
                    </a:p>
                  </a:txBody>
                  <a:tcPr marL="63500" marR="63500" marT="63500" marB="63500"/>
                </a:tc>
                <a:extLst>
                  <a:ext uri="{0D108BD9-81ED-4DB2-BD59-A6C34878D82A}">
                    <a16:rowId xmlns:a16="http://schemas.microsoft.com/office/drawing/2014/main" val="10003"/>
                  </a:ext>
                </a:extLst>
              </a:tr>
              <a:tr h="240525">
                <a:tc>
                  <a:txBody>
                    <a:bodyPr/>
                    <a:lstStyle/>
                    <a:p>
                      <a:pPr marL="0" marR="0" lvl="0" indent="0" algn="ctr" rtl="0">
                        <a:lnSpc>
                          <a:spcPct val="100000"/>
                        </a:lnSpc>
                        <a:spcBef>
                          <a:spcPts val="0"/>
                        </a:spcBef>
                        <a:spcAft>
                          <a:spcPts val="0"/>
                        </a:spcAft>
                        <a:buClr>
                          <a:srgbClr val="000000"/>
                        </a:buClr>
                        <a:buSzPts val="1200"/>
                        <a:buFont typeface="Arial"/>
                        <a:buNone/>
                      </a:pPr>
                      <a:r>
                        <a:rPr lang="en-US" sz="1000" u="none" strike="noStrike" cap="none"/>
                        <a:t>…</a:t>
                      </a:r>
                      <a:endParaRPr sz="1000" u="none" strike="noStrike" cap="none"/>
                    </a:p>
                  </a:txBody>
                  <a:tcPr marL="63500" marR="63500" marT="63500" marB="63500"/>
                </a:tc>
                <a:tc>
                  <a:txBody>
                    <a:bodyPr/>
                    <a:lstStyle/>
                    <a:p>
                      <a:pPr marL="0" marR="0" lvl="0" indent="0" algn="ctr" rtl="0">
                        <a:lnSpc>
                          <a:spcPct val="100000"/>
                        </a:lnSpc>
                        <a:spcBef>
                          <a:spcPts val="0"/>
                        </a:spcBef>
                        <a:spcAft>
                          <a:spcPts val="0"/>
                        </a:spcAft>
                        <a:buClr>
                          <a:srgbClr val="000000"/>
                        </a:buClr>
                        <a:buSzPts val="1200"/>
                        <a:buFont typeface="Arial"/>
                        <a:buNone/>
                      </a:pPr>
                      <a:r>
                        <a:rPr lang="en-US" sz="1000" u="none" strike="noStrike" cap="none"/>
                        <a:t>…</a:t>
                      </a:r>
                      <a:endParaRPr sz="1000" u="none" strike="noStrike" cap="none"/>
                    </a:p>
                  </a:txBody>
                  <a:tcPr marL="63500" marR="63500" marT="63500" marB="63500"/>
                </a:tc>
                <a:tc>
                  <a:txBody>
                    <a:bodyPr/>
                    <a:lstStyle/>
                    <a:p>
                      <a:pPr marL="0" marR="0" lvl="0" indent="0" algn="ctr" rtl="0">
                        <a:lnSpc>
                          <a:spcPct val="100000"/>
                        </a:lnSpc>
                        <a:spcBef>
                          <a:spcPts val="0"/>
                        </a:spcBef>
                        <a:spcAft>
                          <a:spcPts val="0"/>
                        </a:spcAft>
                        <a:buClr>
                          <a:srgbClr val="000000"/>
                        </a:buClr>
                        <a:buSzPts val="1200"/>
                        <a:buFont typeface="Arial"/>
                        <a:buNone/>
                      </a:pPr>
                      <a:r>
                        <a:rPr lang="en-US" sz="1000" u="none" strike="noStrike" cap="none"/>
                        <a:t>…</a:t>
                      </a:r>
                      <a:endParaRPr sz="1000" u="none" strike="noStrike" cap="none"/>
                    </a:p>
                  </a:txBody>
                  <a:tcPr marL="63500" marR="63500" marT="63500" marB="63500"/>
                </a:tc>
                <a:tc>
                  <a:txBody>
                    <a:bodyPr/>
                    <a:lstStyle/>
                    <a:p>
                      <a:pPr marL="0" marR="0" lvl="0" indent="0" algn="ctr" rtl="0">
                        <a:lnSpc>
                          <a:spcPct val="100000"/>
                        </a:lnSpc>
                        <a:spcBef>
                          <a:spcPts val="0"/>
                        </a:spcBef>
                        <a:spcAft>
                          <a:spcPts val="0"/>
                        </a:spcAft>
                        <a:buClr>
                          <a:srgbClr val="000000"/>
                        </a:buClr>
                        <a:buSzPts val="1200"/>
                        <a:buFont typeface="Arial"/>
                        <a:buNone/>
                      </a:pPr>
                      <a:endParaRPr sz="1000" u="none" strike="noStrike" cap="none"/>
                    </a:p>
                  </a:txBody>
                  <a:tcPr marL="63500" marR="63500" marT="63500" marB="63500"/>
                </a:tc>
                <a:tc>
                  <a:txBody>
                    <a:bodyPr/>
                    <a:lstStyle/>
                    <a:p>
                      <a:pPr marL="0" marR="0" lvl="0" indent="0" algn="ctr" rtl="0">
                        <a:lnSpc>
                          <a:spcPct val="100000"/>
                        </a:lnSpc>
                        <a:spcBef>
                          <a:spcPts val="0"/>
                        </a:spcBef>
                        <a:spcAft>
                          <a:spcPts val="0"/>
                        </a:spcAft>
                        <a:buClr>
                          <a:srgbClr val="000000"/>
                        </a:buClr>
                        <a:buSzPts val="1200"/>
                        <a:buFont typeface="Arial"/>
                        <a:buNone/>
                      </a:pPr>
                      <a:endParaRPr sz="1000" u="none" strike="noStrike" cap="none"/>
                    </a:p>
                  </a:txBody>
                  <a:tcPr marL="63500" marR="63500" marT="63500" marB="63500"/>
                </a:tc>
                <a:extLst>
                  <a:ext uri="{0D108BD9-81ED-4DB2-BD59-A6C34878D82A}">
                    <a16:rowId xmlns:a16="http://schemas.microsoft.com/office/drawing/2014/main" val="10004"/>
                  </a:ext>
                </a:extLst>
              </a:tr>
              <a:tr h="240525">
                <a:tc>
                  <a:txBody>
                    <a:bodyPr/>
                    <a:lstStyle/>
                    <a:p>
                      <a:pPr marL="0" marR="0" lvl="0" indent="0" algn="ctr" rtl="0">
                        <a:lnSpc>
                          <a:spcPct val="100000"/>
                        </a:lnSpc>
                        <a:spcBef>
                          <a:spcPts val="0"/>
                        </a:spcBef>
                        <a:spcAft>
                          <a:spcPts val="0"/>
                        </a:spcAft>
                        <a:buClr>
                          <a:srgbClr val="000000"/>
                        </a:buClr>
                        <a:buSzPts val="1200"/>
                        <a:buFont typeface="Arial"/>
                        <a:buNone/>
                      </a:pPr>
                      <a:r>
                        <a:rPr lang="en-US" sz="1000" u="none" strike="noStrike" cap="none"/>
                        <a:t>…</a:t>
                      </a:r>
                      <a:endParaRPr sz="1000" u="none" strike="noStrike" cap="none"/>
                    </a:p>
                  </a:txBody>
                  <a:tcPr marL="63500" marR="63500" marT="63500" marB="63500"/>
                </a:tc>
                <a:tc>
                  <a:txBody>
                    <a:bodyPr/>
                    <a:lstStyle/>
                    <a:p>
                      <a:pPr marL="0" marR="0" lvl="0" indent="0" algn="ctr" rtl="0">
                        <a:lnSpc>
                          <a:spcPct val="100000"/>
                        </a:lnSpc>
                        <a:spcBef>
                          <a:spcPts val="0"/>
                        </a:spcBef>
                        <a:spcAft>
                          <a:spcPts val="0"/>
                        </a:spcAft>
                        <a:buClr>
                          <a:srgbClr val="000000"/>
                        </a:buClr>
                        <a:buSzPts val="1200"/>
                        <a:buFont typeface="Arial"/>
                        <a:buNone/>
                      </a:pPr>
                      <a:r>
                        <a:rPr lang="en-US" sz="1000" u="none" strike="noStrike" cap="none"/>
                        <a:t>…</a:t>
                      </a:r>
                      <a:endParaRPr sz="1000" u="none" strike="noStrike" cap="none"/>
                    </a:p>
                  </a:txBody>
                  <a:tcPr marL="63500" marR="63500" marT="63500" marB="63500"/>
                </a:tc>
                <a:tc>
                  <a:txBody>
                    <a:bodyPr/>
                    <a:lstStyle/>
                    <a:p>
                      <a:pPr marL="0" marR="0" lvl="0" indent="0" algn="ctr" rtl="0">
                        <a:lnSpc>
                          <a:spcPct val="100000"/>
                        </a:lnSpc>
                        <a:spcBef>
                          <a:spcPts val="0"/>
                        </a:spcBef>
                        <a:spcAft>
                          <a:spcPts val="0"/>
                        </a:spcAft>
                        <a:buClr>
                          <a:srgbClr val="000000"/>
                        </a:buClr>
                        <a:buSzPts val="1200"/>
                        <a:buFont typeface="Arial"/>
                        <a:buNone/>
                      </a:pPr>
                      <a:r>
                        <a:rPr lang="en-US" sz="1000" u="none" strike="noStrike" cap="none"/>
                        <a:t>…</a:t>
                      </a:r>
                      <a:endParaRPr sz="1000" u="none" strike="noStrike" cap="none"/>
                    </a:p>
                  </a:txBody>
                  <a:tcPr marL="63500" marR="63500" marT="63500" marB="63500"/>
                </a:tc>
                <a:tc>
                  <a:txBody>
                    <a:bodyPr/>
                    <a:lstStyle/>
                    <a:p>
                      <a:pPr marL="0" marR="0" lvl="0" indent="0" algn="ctr" rtl="0">
                        <a:lnSpc>
                          <a:spcPct val="100000"/>
                        </a:lnSpc>
                        <a:spcBef>
                          <a:spcPts val="0"/>
                        </a:spcBef>
                        <a:spcAft>
                          <a:spcPts val="0"/>
                        </a:spcAft>
                        <a:buClr>
                          <a:srgbClr val="000000"/>
                        </a:buClr>
                        <a:buSzPts val="1200"/>
                        <a:buFont typeface="Arial"/>
                        <a:buNone/>
                      </a:pPr>
                      <a:endParaRPr sz="1000" u="none" strike="noStrike" cap="none"/>
                    </a:p>
                  </a:txBody>
                  <a:tcPr marL="63500" marR="63500" marT="63500" marB="63500"/>
                </a:tc>
                <a:tc>
                  <a:txBody>
                    <a:bodyPr/>
                    <a:lstStyle/>
                    <a:p>
                      <a:pPr marL="0" marR="0" lvl="0" indent="0" algn="ctr" rtl="0">
                        <a:lnSpc>
                          <a:spcPct val="100000"/>
                        </a:lnSpc>
                        <a:spcBef>
                          <a:spcPts val="0"/>
                        </a:spcBef>
                        <a:spcAft>
                          <a:spcPts val="0"/>
                        </a:spcAft>
                        <a:buClr>
                          <a:srgbClr val="000000"/>
                        </a:buClr>
                        <a:buSzPts val="1200"/>
                        <a:buFont typeface="Arial"/>
                        <a:buNone/>
                      </a:pPr>
                      <a:endParaRPr sz="1000" u="none" strike="noStrike" cap="none"/>
                    </a:p>
                  </a:txBody>
                  <a:tcPr marL="63500" marR="63500" marT="63500" marB="63500"/>
                </a:tc>
                <a:extLst>
                  <a:ext uri="{0D108BD9-81ED-4DB2-BD59-A6C34878D82A}">
                    <a16:rowId xmlns:a16="http://schemas.microsoft.com/office/drawing/2014/main" val="10005"/>
                  </a:ext>
                </a:extLst>
              </a:tr>
            </a:tbl>
          </a:graphicData>
        </a:graphic>
      </p:graphicFrame>
      <p:sp>
        <p:nvSpPr>
          <p:cNvPr id="292" name="Google Shape;292;g1bfc0198e48_0_42"/>
          <p:cNvSpPr/>
          <p:nvPr/>
        </p:nvSpPr>
        <p:spPr>
          <a:xfrm>
            <a:off x="2720425" y="3027925"/>
            <a:ext cx="933600" cy="2133600"/>
          </a:xfrm>
          <a:prstGeom prst="rect">
            <a:avLst/>
          </a:prstGeom>
          <a:noFill/>
          <a:ln w="38100" cap="flat" cmpd="sng">
            <a:solidFill>
              <a:schemeClr val="accent4"/>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06051011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65"/>
        <p:cNvGrpSpPr/>
        <p:nvPr/>
      </p:nvGrpSpPr>
      <p:grpSpPr>
        <a:xfrm>
          <a:off x="0" y="0"/>
          <a:ext cx="0" cy="0"/>
          <a:chOff x="0" y="0"/>
          <a:chExt cx="0" cy="0"/>
        </a:xfrm>
      </p:grpSpPr>
      <p:sp>
        <p:nvSpPr>
          <p:cNvPr id="266" name="Google Shape;266;g19b4b019e43_0_64"/>
          <p:cNvSpPr txBox="1">
            <a:spLocks noGrp="1"/>
          </p:cNvSpPr>
          <p:nvPr>
            <p:ph type="title"/>
          </p:nvPr>
        </p:nvSpPr>
        <p:spPr>
          <a:xfrm>
            <a:off x="609600" y="2649264"/>
            <a:ext cx="10972800" cy="7797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Clr>
                <a:schemeClr val="accent4"/>
              </a:buClr>
              <a:buSzPts val="4800"/>
              <a:buFont typeface="Arial"/>
              <a:buNone/>
            </a:pPr>
            <a:r>
              <a:rPr lang="en-US"/>
              <a:t>Dashboard Development</a:t>
            </a:r>
            <a:endParaRPr/>
          </a:p>
        </p:txBody>
      </p:sp>
      <p:sp>
        <p:nvSpPr>
          <p:cNvPr id="267" name="Google Shape;267;g19b4b019e43_0_64"/>
          <p:cNvSpPr txBox="1">
            <a:spLocks noGrp="1"/>
          </p:cNvSpPr>
          <p:nvPr>
            <p:ph type="body" idx="1"/>
          </p:nvPr>
        </p:nvSpPr>
        <p:spPr>
          <a:xfrm>
            <a:off x="609600" y="3429000"/>
            <a:ext cx="10972800" cy="668400"/>
          </a:xfrm>
          <a:prstGeom prst="rect">
            <a:avLst/>
          </a:prstGeom>
          <a:noFill/>
          <a:ln>
            <a:noFill/>
          </a:ln>
        </p:spPr>
        <p:txBody>
          <a:bodyPr spcFirstLastPara="1" wrap="square" lIns="0" tIns="0" rIns="0" bIns="0" anchor="t" anchorCtr="0">
            <a:normAutofit/>
          </a:bodyPr>
          <a:lstStyle/>
          <a:p>
            <a:pPr marL="0" lvl="0" indent="0" algn="l" rtl="0">
              <a:lnSpc>
                <a:spcPct val="100000"/>
              </a:lnSpc>
              <a:spcBef>
                <a:spcPts val="0"/>
              </a:spcBef>
              <a:spcAft>
                <a:spcPts val="0"/>
              </a:spcAft>
              <a:buSzPts val="2400"/>
              <a:buNone/>
            </a:pPr>
            <a:r>
              <a:rPr lang="en-US" sz="2300" dirty="0"/>
              <a:t>Client Deposit Behavior: Depositors by Deposit Balance</a:t>
            </a:r>
            <a:endParaRPr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10"/>
        <p:cNvGrpSpPr/>
        <p:nvPr/>
      </p:nvGrpSpPr>
      <p:grpSpPr>
        <a:xfrm>
          <a:off x="0" y="0"/>
          <a:ext cx="0" cy="0"/>
          <a:chOff x="0" y="0"/>
          <a:chExt cx="0" cy="0"/>
        </a:xfrm>
      </p:grpSpPr>
      <p:sp>
        <p:nvSpPr>
          <p:cNvPr id="211" name="Google Shape;211;g15b58aca5ef_0_5"/>
          <p:cNvSpPr txBox="1">
            <a:spLocks noGrp="1"/>
          </p:cNvSpPr>
          <p:nvPr>
            <p:ph type="sldNum" idx="12"/>
          </p:nvPr>
        </p:nvSpPr>
        <p:spPr>
          <a:xfrm>
            <a:off x="9347200" y="6527007"/>
            <a:ext cx="28449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000"/>
              <a:buNone/>
            </a:pPr>
            <a:fld id="{00000000-1234-1234-1234-123412341234}" type="slidenum">
              <a:rPr lang="en-US"/>
              <a:t>13</a:t>
            </a:fld>
            <a:endParaRPr/>
          </a:p>
        </p:txBody>
      </p:sp>
      <p:sp>
        <p:nvSpPr>
          <p:cNvPr id="212" name="Google Shape;212;g15b58aca5ef_0_5"/>
          <p:cNvSpPr txBox="1">
            <a:spLocks noGrp="1"/>
          </p:cNvSpPr>
          <p:nvPr>
            <p:ph type="title"/>
          </p:nvPr>
        </p:nvSpPr>
        <p:spPr>
          <a:xfrm>
            <a:off x="609597" y="330993"/>
            <a:ext cx="10919793" cy="5334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Clr>
                <a:schemeClr val="accent4"/>
              </a:buClr>
              <a:buSzPts val="3200"/>
              <a:buFont typeface="Arial"/>
              <a:buNone/>
            </a:pPr>
            <a:r>
              <a:rPr lang="en-US" b="1" dirty="0"/>
              <a:t>Client Deposit Behavior: Depositors by Deposit Balance</a:t>
            </a:r>
            <a:endParaRPr b="1" dirty="0"/>
          </a:p>
        </p:txBody>
      </p:sp>
      <p:pic>
        <p:nvPicPr>
          <p:cNvPr id="4" name="Picture 3" descr="A graph of numbers and a number of different colored lines&#10;&#10;Description automatically generated with medium confidence">
            <a:extLst>
              <a:ext uri="{FF2B5EF4-FFF2-40B4-BE49-F238E27FC236}">
                <a16:creationId xmlns:a16="http://schemas.microsoft.com/office/drawing/2014/main" id="{2EFF696D-56C2-9913-A8E9-C6977CA9DFDF}"/>
              </a:ext>
            </a:extLst>
          </p:cNvPr>
          <p:cNvPicPr>
            <a:picLocks noChangeAspect="1"/>
          </p:cNvPicPr>
          <p:nvPr/>
        </p:nvPicPr>
        <p:blipFill>
          <a:blip r:embed="rId3"/>
          <a:srcRect b="6691"/>
          <a:stretch/>
        </p:blipFill>
        <p:spPr>
          <a:xfrm>
            <a:off x="345578" y="1126812"/>
            <a:ext cx="4005187" cy="3485481"/>
          </a:xfrm>
          <a:prstGeom prst="rect">
            <a:avLst/>
          </a:prstGeom>
        </p:spPr>
      </p:pic>
      <p:pic>
        <p:nvPicPr>
          <p:cNvPr id="7" name="Picture 6" descr="A graph of a number of clients&#10;&#10;Description automatically generated with medium confidence">
            <a:extLst>
              <a:ext uri="{FF2B5EF4-FFF2-40B4-BE49-F238E27FC236}">
                <a16:creationId xmlns:a16="http://schemas.microsoft.com/office/drawing/2014/main" id="{04FC53BA-8505-EF8F-A7AD-E33AE22729AC}"/>
              </a:ext>
            </a:extLst>
          </p:cNvPr>
          <p:cNvPicPr>
            <a:picLocks noChangeAspect="1"/>
          </p:cNvPicPr>
          <p:nvPr/>
        </p:nvPicPr>
        <p:blipFill>
          <a:blip r:embed="rId4"/>
          <a:srcRect b="7361"/>
          <a:stretch/>
        </p:blipFill>
        <p:spPr>
          <a:xfrm>
            <a:off x="4303371" y="1126812"/>
            <a:ext cx="3968011" cy="3485481"/>
          </a:xfrm>
          <a:prstGeom prst="rect">
            <a:avLst/>
          </a:prstGeom>
        </p:spPr>
      </p:pic>
      <p:pic>
        <p:nvPicPr>
          <p:cNvPr id="8" name="Picture 7" descr="A graph of numbers and numbers&#10;&#10;Description automatically generated with medium confidence">
            <a:extLst>
              <a:ext uri="{FF2B5EF4-FFF2-40B4-BE49-F238E27FC236}">
                <a16:creationId xmlns:a16="http://schemas.microsoft.com/office/drawing/2014/main" id="{5C8EDAD6-C620-29A7-1A5F-FE3D4A1815A5}"/>
              </a:ext>
            </a:extLst>
          </p:cNvPr>
          <p:cNvPicPr>
            <a:picLocks noChangeAspect="1"/>
          </p:cNvPicPr>
          <p:nvPr/>
        </p:nvPicPr>
        <p:blipFill>
          <a:blip r:embed="rId5"/>
          <a:srcRect b="7361"/>
          <a:stretch/>
        </p:blipFill>
        <p:spPr>
          <a:xfrm>
            <a:off x="8223988" y="1126812"/>
            <a:ext cx="3968012" cy="3485481"/>
          </a:xfrm>
          <a:prstGeom prst="rect">
            <a:avLst/>
          </a:prstGeom>
        </p:spPr>
      </p:pic>
      <p:pic>
        <p:nvPicPr>
          <p:cNvPr id="10" name="Picture 9">
            <a:extLst>
              <a:ext uri="{FF2B5EF4-FFF2-40B4-BE49-F238E27FC236}">
                <a16:creationId xmlns:a16="http://schemas.microsoft.com/office/drawing/2014/main" id="{4CD57672-BAD3-C182-6BDD-477CDC1F52FE}"/>
              </a:ext>
            </a:extLst>
          </p:cNvPr>
          <p:cNvPicPr>
            <a:picLocks noChangeAspect="1"/>
          </p:cNvPicPr>
          <p:nvPr/>
        </p:nvPicPr>
        <p:blipFill>
          <a:blip r:embed="rId6"/>
          <a:stretch>
            <a:fillRect/>
          </a:stretch>
        </p:blipFill>
        <p:spPr>
          <a:xfrm>
            <a:off x="3886752" y="4960045"/>
            <a:ext cx="4140200" cy="406400"/>
          </a:xfrm>
          <a:prstGeom prst="rect">
            <a:avLst/>
          </a:prstGeom>
        </p:spPr>
      </p:pic>
      <p:sp>
        <p:nvSpPr>
          <p:cNvPr id="2" name="Google Shape;252;g15b58aca5ef_0_5">
            <a:extLst>
              <a:ext uri="{FF2B5EF4-FFF2-40B4-BE49-F238E27FC236}">
                <a16:creationId xmlns:a16="http://schemas.microsoft.com/office/drawing/2014/main" id="{15FBAD4C-0752-0F35-C7B7-645AE23890F9}"/>
              </a:ext>
            </a:extLst>
          </p:cNvPr>
          <p:cNvSpPr txBox="1"/>
          <p:nvPr/>
        </p:nvSpPr>
        <p:spPr>
          <a:xfrm>
            <a:off x="1260047" y="5511923"/>
            <a:ext cx="9671905" cy="963310"/>
          </a:xfrm>
          <a:prstGeom prst="rect">
            <a:avLst/>
          </a:prstGeom>
          <a:noFill/>
          <a:ln>
            <a:noFill/>
          </a:ln>
        </p:spPr>
        <p:txBody>
          <a:bodyPr spcFirstLastPara="1" wrap="square" lIns="91425" tIns="91425" rIns="91425" bIns="91425" anchor="t" anchorCtr="0">
            <a:spAutoFit/>
          </a:bodyPr>
          <a:lstStyle/>
          <a:p>
            <a:pPr marL="0" marR="0" lvl="0" indent="0" algn="just" rtl="0">
              <a:lnSpc>
                <a:spcPct val="115000"/>
              </a:lnSpc>
              <a:spcBef>
                <a:spcPts val="0"/>
              </a:spcBef>
              <a:spcAft>
                <a:spcPts val="0"/>
              </a:spcAft>
              <a:buClr>
                <a:srgbClr val="000000"/>
              </a:buClr>
              <a:buSzPts val="1100"/>
              <a:buFont typeface="Arial"/>
              <a:buNone/>
            </a:pPr>
            <a:r>
              <a:rPr lang="en-US" sz="1100" b="1" u="sng" dirty="0">
                <a:solidFill>
                  <a:schemeClr val="dk2"/>
                </a:solidFill>
              </a:rPr>
              <a:t>100% Stacked Column</a:t>
            </a:r>
            <a:r>
              <a:rPr lang="en-US" sz="1100" b="1" i="0" u="sng" strike="noStrike" cap="none" dirty="0">
                <a:solidFill>
                  <a:schemeClr val="dk2"/>
                </a:solidFill>
                <a:latin typeface="Arial"/>
                <a:ea typeface="Arial"/>
                <a:cs typeface="Arial"/>
                <a:sym typeface="Arial"/>
              </a:rPr>
              <a:t>:</a:t>
            </a:r>
            <a:endParaRPr sz="1100" b="1" i="0" u="sng" strike="noStrike" cap="none" dirty="0">
              <a:solidFill>
                <a:schemeClr val="dk2"/>
              </a:solidFill>
              <a:latin typeface="Arial"/>
              <a:ea typeface="Arial"/>
              <a:cs typeface="Arial"/>
              <a:sym typeface="Arial"/>
            </a:endParaRPr>
          </a:p>
          <a:p>
            <a:pPr marL="457200" marR="0" lvl="0" indent="-298450" algn="just" rtl="0">
              <a:lnSpc>
                <a:spcPct val="115000"/>
              </a:lnSpc>
              <a:spcBef>
                <a:spcPts val="0"/>
              </a:spcBef>
              <a:spcAft>
                <a:spcPts val="0"/>
              </a:spcAft>
              <a:buClr>
                <a:schemeClr val="dk2"/>
              </a:buClr>
              <a:buSzPts val="1100"/>
              <a:buFont typeface="Arial"/>
              <a:buChar char="●"/>
            </a:pPr>
            <a:r>
              <a:rPr lang="en-US" sz="1100" dirty="0">
                <a:solidFill>
                  <a:schemeClr val="dk2"/>
                </a:solidFill>
              </a:rPr>
              <a:t>We chose 100% stacked column chart to plot the percentage value of the deposit active and inactive customers while having the inactive customer under the x-axis (i.e., negative values) to show the contrast between active and inactive customers.</a:t>
            </a:r>
            <a:endParaRPr sz="1100" dirty="0">
              <a:solidFill>
                <a:schemeClr val="dk2"/>
              </a:solidFill>
            </a:endParaRPr>
          </a:p>
          <a:p>
            <a:pPr marL="457200" marR="0" lvl="0" indent="-298450" algn="just" rtl="0">
              <a:lnSpc>
                <a:spcPct val="115000"/>
              </a:lnSpc>
              <a:spcBef>
                <a:spcPts val="0"/>
              </a:spcBef>
              <a:spcAft>
                <a:spcPts val="0"/>
              </a:spcAft>
              <a:buClr>
                <a:schemeClr val="dk2"/>
              </a:buClr>
              <a:buSzPts val="1100"/>
              <a:buChar char="●"/>
            </a:pPr>
            <a:r>
              <a:rPr lang="en-US" sz="1100" dirty="0">
                <a:solidFill>
                  <a:schemeClr val="dk2"/>
                </a:solidFill>
              </a:rPr>
              <a:t>By using the 100% stacked column chart, we can see how many percentage of our deposit customers fall under which deposit bucket.</a:t>
            </a:r>
            <a:endParaRPr sz="1100" dirty="0">
              <a:solidFill>
                <a:schemeClr val="dk2"/>
              </a:solidFill>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57"/>
        <p:cNvGrpSpPr/>
        <p:nvPr/>
      </p:nvGrpSpPr>
      <p:grpSpPr>
        <a:xfrm>
          <a:off x="0" y="0"/>
          <a:ext cx="0" cy="0"/>
          <a:chOff x="0" y="0"/>
          <a:chExt cx="0" cy="0"/>
        </a:xfrm>
      </p:grpSpPr>
      <p:pic>
        <p:nvPicPr>
          <p:cNvPr id="258" name="Google Shape;258;g1bfc0198e48_0_28"/>
          <p:cNvPicPr preferRelativeResize="0"/>
          <p:nvPr/>
        </p:nvPicPr>
        <p:blipFill>
          <a:blip r:embed="rId3">
            <a:alphaModFix/>
          </a:blip>
          <a:stretch>
            <a:fillRect/>
          </a:stretch>
        </p:blipFill>
        <p:spPr>
          <a:xfrm>
            <a:off x="7451528" y="1694793"/>
            <a:ext cx="3791344" cy="3615425"/>
          </a:xfrm>
          <a:prstGeom prst="rect">
            <a:avLst/>
          </a:prstGeom>
          <a:noFill/>
          <a:ln>
            <a:noFill/>
          </a:ln>
        </p:spPr>
      </p:pic>
      <p:sp>
        <p:nvSpPr>
          <p:cNvPr id="259" name="Google Shape;259;g1bfc0198e48_0_28"/>
          <p:cNvSpPr txBox="1">
            <a:spLocks noGrp="1"/>
          </p:cNvSpPr>
          <p:nvPr>
            <p:ph type="sldNum" idx="12"/>
          </p:nvPr>
        </p:nvSpPr>
        <p:spPr>
          <a:xfrm>
            <a:off x="9347200" y="6621502"/>
            <a:ext cx="2844900" cy="2316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1000"/>
              <a:buFont typeface="Arial"/>
              <a:buNone/>
            </a:pPr>
            <a:fld id="{00000000-1234-1234-1234-123412341234}" type="slidenum">
              <a:rPr lang="en-US"/>
              <a:t>14</a:t>
            </a:fld>
            <a:endParaRPr/>
          </a:p>
        </p:txBody>
      </p:sp>
      <p:sp>
        <p:nvSpPr>
          <p:cNvPr id="260" name="Google Shape;260;g1bfc0198e48_0_28"/>
          <p:cNvSpPr txBox="1">
            <a:spLocks noGrp="1"/>
          </p:cNvSpPr>
          <p:nvPr>
            <p:ph type="body" idx="2"/>
          </p:nvPr>
        </p:nvSpPr>
        <p:spPr>
          <a:xfrm>
            <a:off x="609599" y="864393"/>
            <a:ext cx="10972800" cy="2970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360"/>
              </a:spcBef>
              <a:spcAft>
                <a:spcPts val="0"/>
              </a:spcAft>
              <a:buSzPts val="1800"/>
              <a:buNone/>
            </a:pPr>
            <a:r>
              <a:rPr lang="en-US"/>
              <a:t>Tips for Data Visualization</a:t>
            </a:r>
            <a:endParaRPr/>
          </a:p>
        </p:txBody>
      </p:sp>
      <p:sp>
        <p:nvSpPr>
          <p:cNvPr id="261" name="Google Shape;261;g1bfc0198e48_0_28"/>
          <p:cNvSpPr txBox="1">
            <a:spLocks noGrp="1"/>
          </p:cNvSpPr>
          <p:nvPr>
            <p:ph type="title"/>
          </p:nvPr>
        </p:nvSpPr>
        <p:spPr>
          <a:xfrm>
            <a:off x="609599" y="330993"/>
            <a:ext cx="10972800" cy="533400"/>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SzPts val="3200"/>
              <a:buNone/>
            </a:pPr>
            <a:r>
              <a:rPr lang="en-US" b="1" dirty="0"/>
              <a:t>Client Deposit Behavior: Depositors by Deposit Balance</a:t>
            </a:r>
            <a:endParaRPr dirty="0"/>
          </a:p>
        </p:txBody>
      </p:sp>
      <p:sp>
        <p:nvSpPr>
          <p:cNvPr id="262" name="Google Shape;262;g1bfc0198e48_0_28"/>
          <p:cNvSpPr txBox="1"/>
          <p:nvPr/>
        </p:nvSpPr>
        <p:spPr>
          <a:xfrm>
            <a:off x="609600" y="1690725"/>
            <a:ext cx="6439200" cy="1132800"/>
          </a:xfrm>
          <a:prstGeom prst="rect">
            <a:avLst/>
          </a:prstGeom>
          <a:noFill/>
          <a:ln>
            <a:noFill/>
          </a:ln>
        </p:spPr>
        <p:txBody>
          <a:bodyPr spcFirstLastPara="1" wrap="square" lIns="91425" tIns="91425" rIns="91425" bIns="91425" anchor="t" anchorCtr="0">
            <a:spAutoFit/>
          </a:bodyPr>
          <a:lstStyle/>
          <a:p>
            <a:pPr marL="0" marR="0" lvl="0" indent="0" algn="just" rtl="0">
              <a:lnSpc>
                <a:spcPct val="115000"/>
              </a:lnSpc>
              <a:spcBef>
                <a:spcPts val="0"/>
              </a:spcBef>
              <a:spcAft>
                <a:spcPts val="0"/>
              </a:spcAft>
              <a:buClr>
                <a:srgbClr val="000000"/>
              </a:buClr>
              <a:buSzPts val="1100"/>
              <a:buFont typeface="Arial"/>
              <a:buNone/>
            </a:pPr>
            <a:r>
              <a:rPr lang="en-US" sz="1100" b="1" i="0" u="sng" strike="noStrike" cap="none">
                <a:solidFill>
                  <a:schemeClr val="dk2"/>
                </a:solidFill>
                <a:latin typeface="Arial"/>
                <a:ea typeface="Arial"/>
                <a:cs typeface="Arial"/>
                <a:sym typeface="Arial"/>
              </a:rPr>
              <a:t>Tips:</a:t>
            </a:r>
            <a:endParaRPr sz="1100" b="1" i="0" u="sng" strike="noStrike" cap="none">
              <a:solidFill>
                <a:schemeClr val="dk2"/>
              </a:solidFill>
              <a:latin typeface="Arial"/>
              <a:ea typeface="Arial"/>
              <a:cs typeface="Arial"/>
              <a:sym typeface="Arial"/>
            </a:endParaRPr>
          </a:p>
          <a:p>
            <a:pPr marL="457200" marR="0" lvl="0" indent="-298450" algn="just" rtl="0">
              <a:lnSpc>
                <a:spcPct val="115000"/>
              </a:lnSpc>
              <a:spcBef>
                <a:spcPts val="0"/>
              </a:spcBef>
              <a:spcAft>
                <a:spcPts val="0"/>
              </a:spcAft>
              <a:buClr>
                <a:schemeClr val="dk2"/>
              </a:buClr>
              <a:buSzPts val="1100"/>
              <a:buChar char="●"/>
            </a:pPr>
            <a:r>
              <a:rPr lang="en-US" sz="1100">
                <a:solidFill>
                  <a:schemeClr val="dk2"/>
                </a:solidFill>
              </a:rPr>
              <a:t>Choose 100% Stacked Column chart.</a:t>
            </a:r>
            <a:endParaRPr sz="1100">
              <a:solidFill>
                <a:schemeClr val="dk2"/>
              </a:solidFill>
            </a:endParaRPr>
          </a:p>
          <a:p>
            <a:pPr marL="457200" marR="0" lvl="0" indent="-298450" algn="just" rtl="0">
              <a:lnSpc>
                <a:spcPct val="115000"/>
              </a:lnSpc>
              <a:spcBef>
                <a:spcPts val="0"/>
              </a:spcBef>
              <a:spcAft>
                <a:spcPts val="0"/>
              </a:spcAft>
              <a:buClr>
                <a:schemeClr val="dk2"/>
              </a:buClr>
              <a:buSzPts val="1100"/>
              <a:buChar char="●"/>
            </a:pPr>
            <a:r>
              <a:rPr lang="en-US" sz="1100">
                <a:solidFill>
                  <a:schemeClr val="dk2"/>
                </a:solidFill>
              </a:rPr>
              <a:t>You may use negative number </a:t>
            </a:r>
            <a:r>
              <a:rPr lang="en-US" sz="1100">
                <a:solidFill>
                  <a:schemeClr val="accent4"/>
                </a:solidFill>
              </a:rPr>
              <a:t>(easiest way is to multiply with -1) </a:t>
            </a:r>
            <a:r>
              <a:rPr lang="en-US" sz="1100">
                <a:solidFill>
                  <a:schemeClr val="dk2"/>
                </a:solidFill>
              </a:rPr>
              <a:t>for customers who fall under the bucket A: &lt;$10 to showcase the contrast between the deposit active customers and inactive customers.</a:t>
            </a:r>
            <a:endParaRPr sz="1100">
              <a:solidFill>
                <a:schemeClr val="dk2"/>
              </a:solidFill>
            </a:endParaRPr>
          </a:p>
        </p:txBody>
      </p:sp>
      <p:sp>
        <p:nvSpPr>
          <p:cNvPr id="263" name="Google Shape;263;g1bfc0198e48_0_28"/>
          <p:cNvSpPr/>
          <p:nvPr/>
        </p:nvSpPr>
        <p:spPr>
          <a:xfrm>
            <a:off x="8412725" y="1688275"/>
            <a:ext cx="1564500" cy="1249500"/>
          </a:xfrm>
          <a:prstGeom prst="rect">
            <a:avLst/>
          </a:prstGeom>
          <a:noFill/>
          <a:ln w="38100" cap="flat" cmpd="sng">
            <a:solidFill>
              <a:schemeClr val="accent4"/>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aphicFrame>
        <p:nvGraphicFramePr>
          <p:cNvPr id="264" name="Google Shape;264;g1bfc0198e48_0_28"/>
          <p:cNvGraphicFramePr/>
          <p:nvPr/>
        </p:nvGraphicFramePr>
        <p:xfrm>
          <a:off x="820375" y="3384625"/>
          <a:ext cx="4076100" cy="2540000"/>
        </p:xfrm>
        <a:graphic>
          <a:graphicData uri="http://schemas.openxmlformats.org/drawingml/2006/table">
            <a:tbl>
              <a:tblPr>
                <a:noFill/>
                <a:tableStyleId>{721508D7-EA72-45D4-A6BA-0EBBF8B358A0}</a:tableStyleId>
              </a:tblPr>
              <a:tblGrid>
                <a:gridCol w="1019025">
                  <a:extLst>
                    <a:ext uri="{9D8B030D-6E8A-4147-A177-3AD203B41FA5}">
                      <a16:colId xmlns:a16="http://schemas.microsoft.com/office/drawing/2014/main" val="20000"/>
                    </a:ext>
                  </a:extLst>
                </a:gridCol>
                <a:gridCol w="1267025">
                  <a:extLst>
                    <a:ext uri="{9D8B030D-6E8A-4147-A177-3AD203B41FA5}">
                      <a16:colId xmlns:a16="http://schemas.microsoft.com/office/drawing/2014/main" val="20001"/>
                    </a:ext>
                  </a:extLst>
                </a:gridCol>
                <a:gridCol w="875950">
                  <a:extLst>
                    <a:ext uri="{9D8B030D-6E8A-4147-A177-3AD203B41FA5}">
                      <a16:colId xmlns:a16="http://schemas.microsoft.com/office/drawing/2014/main" val="20002"/>
                    </a:ext>
                  </a:extLst>
                </a:gridCol>
                <a:gridCol w="914100">
                  <a:extLst>
                    <a:ext uri="{9D8B030D-6E8A-4147-A177-3AD203B41FA5}">
                      <a16:colId xmlns:a16="http://schemas.microsoft.com/office/drawing/2014/main" val="20003"/>
                    </a:ext>
                  </a:extLst>
                </a:gridCol>
              </a:tblGrid>
              <a:tr h="0">
                <a:tc>
                  <a:txBody>
                    <a:bodyPr/>
                    <a:lstStyle/>
                    <a:p>
                      <a:pPr marL="0" marR="0" lvl="0" indent="0" algn="ctr" rtl="0">
                        <a:lnSpc>
                          <a:spcPct val="100000"/>
                        </a:lnSpc>
                        <a:spcBef>
                          <a:spcPts val="0"/>
                        </a:spcBef>
                        <a:spcAft>
                          <a:spcPts val="0"/>
                        </a:spcAft>
                        <a:buClr>
                          <a:srgbClr val="000000"/>
                        </a:buClr>
                        <a:buSzPts val="1000"/>
                        <a:buFont typeface="Arial"/>
                        <a:buNone/>
                      </a:pPr>
                      <a:r>
                        <a:rPr lang="en-US" sz="1000" b="1" u="none" strike="noStrike" cap="none"/>
                        <a:t>Balance month</a:t>
                      </a:r>
                      <a:endParaRPr sz="1000" b="1" u="none" strike="noStrike" cap="none"/>
                    </a:p>
                  </a:txBody>
                  <a:tcPr marL="63500" marR="63500" marT="63500" marB="63500"/>
                </a:tc>
                <a:tc>
                  <a:txBody>
                    <a:bodyPr/>
                    <a:lstStyle/>
                    <a:p>
                      <a:pPr marL="0" marR="0" lvl="0" indent="0" algn="ctr" rtl="0">
                        <a:lnSpc>
                          <a:spcPct val="100000"/>
                        </a:lnSpc>
                        <a:spcBef>
                          <a:spcPts val="0"/>
                        </a:spcBef>
                        <a:spcAft>
                          <a:spcPts val="0"/>
                        </a:spcAft>
                        <a:buClr>
                          <a:srgbClr val="000000"/>
                        </a:buClr>
                        <a:buSzPts val="1000"/>
                        <a:buFont typeface="Arial"/>
                        <a:buNone/>
                      </a:pPr>
                      <a:r>
                        <a:rPr lang="en-US" sz="1000" b="1" u="none" strike="noStrike" cap="none"/>
                        <a:t>Balance Category</a:t>
                      </a:r>
                      <a:endParaRPr sz="1000" b="1" u="none" strike="noStrike" cap="none"/>
                    </a:p>
                  </a:txBody>
                  <a:tcPr marL="63500" marR="63500" marT="63500" marB="63500">
                    <a:lnR w="12700" cap="flat" cmpd="sng">
                      <a:solidFill>
                        <a:srgbClr val="000000"/>
                      </a:solidFill>
                      <a:prstDash val="solid"/>
                      <a:round/>
                      <a:headEnd type="none" w="sm" len="sm"/>
                      <a:tailEnd type="none" w="sm" len="sm"/>
                    </a:lnR>
                  </a:tcPr>
                </a:tc>
                <a:tc>
                  <a:txBody>
                    <a:bodyPr/>
                    <a:lstStyle/>
                    <a:p>
                      <a:pPr marL="0" marR="0" lvl="0" indent="0" algn="ctr" rtl="0">
                        <a:lnSpc>
                          <a:spcPct val="100000"/>
                        </a:lnSpc>
                        <a:spcBef>
                          <a:spcPts val="0"/>
                        </a:spcBef>
                        <a:spcAft>
                          <a:spcPts val="0"/>
                        </a:spcAft>
                        <a:buClr>
                          <a:srgbClr val="000000"/>
                        </a:buClr>
                        <a:buSzPts val="1000"/>
                        <a:buFont typeface="Arial"/>
                        <a:buNone/>
                      </a:pPr>
                      <a:r>
                        <a:rPr lang="en-US" sz="1000" b="1" u="none" strike="noStrike" cap="none"/>
                        <a:t>No of Digital Customers</a:t>
                      </a:r>
                      <a:endParaRPr sz="1000" b="1" u="none" strike="noStrike" cap="none"/>
                    </a:p>
                  </a:txBody>
                  <a:tcPr marL="63500" marR="63500" marT="63500" marB="635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1000"/>
                        <a:buFont typeface="Arial"/>
                        <a:buNone/>
                      </a:pPr>
                      <a:r>
                        <a:rPr lang="en-US" sz="1000" b="1" u="none" strike="noStrike" cap="none"/>
                        <a:t>No of Traditional Customers</a:t>
                      </a:r>
                      <a:endParaRPr sz="1000" b="1" u="none" strike="noStrike" cap="none"/>
                    </a:p>
                  </a:txBody>
                  <a:tcPr marL="63500" marR="63500" marT="63500" marB="63500">
                    <a:lnL w="12700" cap="flat" cmpd="sng">
                      <a:solidFill>
                        <a:srgbClr val="000000"/>
                      </a:solidFill>
                      <a:prstDash val="solid"/>
                      <a:round/>
                      <a:headEnd type="none" w="sm" len="sm"/>
                      <a:tailEnd type="none" w="sm" len="sm"/>
                    </a:lnL>
                  </a:tcPr>
                </a:tc>
                <a:extLst>
                  <a:ext uri="{0D108BD9-81ED-4DB2-BD59-A6C34878D82A}">
                    <a16:rowId xmlns:a16="http://schemas.microsoft.com/office/drawing/2014/main" val="10000"/>
                  </a:ext>
                </a:extLst>
              </a:tr>
              <a:tr h="0">
                <a:tc>
                  <a:txBody>
                    <a:bodyPr/>
                    <a:lstStyle/>
                    <a:p>
                      <a:pPr marL="0" marR="0" lvl="0" indent="0" algn="ctr" rtl="0">
                        <a:lnSpc>
                          <a:spcPct val="100000"/>
                        </a:lnSpc>
                        <a:spcBef>
                          <a:spcPts val="0"/>
                        </a:spcBef>
                        <a:spcAft>
                          <a:spcPts val="0"/>
                        </a:spcAft>
                        <a:buClr>
                          <a:srgbClr val="000000"/>
                        </a:buClr>
                        <a:buSzPts val="1000"/>
                        <a:buFont typeface="Arial"/>
                        <a:buNone/>
                      </a:pPr>
                      <a:r>
                        <a:rPr lang="en-US" sz="1000" u="none" strike="noStrike" cap="none"/>
                        <a:t>Jan-2021</a:t>
                      </a:r>
                      <a:endParaRPr sz="1000" u="none" strike="noStrike" cap="none"/>
                    </a:p>
                  </a:txBody>
                  <a:tcPr marL="63500" marR="63500" marT="63500" marB="63500"/>
                </a:tc>
                <a:tc>
                  <a:txBody>
                    <a:bodyPr/>
                    <a:lstStyle/>
                    <a:p>
                      <a:pPr marL="0" marR="0" lvl="0" indent="0" algn="ctr" rtl="0">
                        <a:lnSpc>
                          <a:spcPct val="100000"/>
                        </a:lnSpc>
                        <a:spcBef>
                          <a:spcPts val="0"/>
                        </a:spcBef>
                        <a:spcAft>
                          <a:spcPts val="0"/>
                        </a:spcAft>
                        <a:buClr>
                          <a:srgbClr val="000000"/>
                        </a:buClr>
                        <a:buSzPts val="1000"/>
                        <a:buFont typeface="Arial"/>
                        <a:buNone/>
                      </a:pPr>
                      <a:r>
                        <a:rPr lang="en-US" sz="1000" u="none" strike="noStrike" cap="none"/>
                        <a:t>A: &lt;$10</a:t>
                      </a:r>
                      <a:endParaRPr sz="1000" u="none" strike="noStrike" cap="none"/>
                    </a:p>
                  </a:txBody>
                  <a:tcPr marL="63500" marR="63500" marT="63500" marB="63500">
                    <a:lnR w="12700" cap="flat" cmpd="sng">
                      <a:solidFill>
                        <a:srgbClr val="000000"/>
                      </a:solidFill>
                      <a:prstDash val="solid"/>
                      <a:round/>
                      <a:headEnd type="none" w="sm" len="sm"/>
                      <a:tailEnd type="none" w="sm" len="sm"/>
                    </a:lnR>
                  </a:tcPr>
                </a:tc>
                <a:tc>
                  <a:txBody>
                    <a:bodyPr/>
                    <a:lstStyle/>
                    <a:p>
                      <a:pPr marL="0" marR="0" lvl="0" indent="0" algn="ctr" rtl="0">
                        <a:lnSpc>
                          <a:spcPct val="100000"/>
                        </a:lnSpc>
                        <a:spcBef>
                          <a:spcPts val="0"/>
                        </a:spcBef>
                        <a:spcAft>
                          <a:spcPts val="0"/>
                        </a:spcAft>
                        <a:buClr>
                          <a:srgbClr val="000000"/>
                        </a:buClr>
                        <a:buSzPts val="1000"/>
                        <a:buFont typeface="Arial"/>
                        <a:buNone/>
                      </a:pPr>
                      <a:r>
                        <a:rPr lang="en-US" sz="1000" u="none" strike="noStrike" cap="none"/>
                        <a:t>…</a:t>
                      </a:r>
                      <a:endParaRPr sz="1000" u="none" strike="noStrike" cap="none"/>
                    </a:p>
                  </a:txBody>
                  <a:tcPr marL="63500" marR="63500" marT="63500" marB="635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1000"/>
                        <a:buFont typeface="Arial"/>
                        <a:buNone/>
                      </a:pPr>
                      <a:r>
                        <a:rPr lang="en-US" sz="1000" u="none" strike="noStrike" cap="none"/>
                        <a:t>…</a:t>
                      </a:r>
                      <a:endParaRPr sz="1000" u="none" strike="noStrike" cap="none"/>
                    </a:p>
                  </a:txBody>
                  <a:tcPr marL="63500" marR="63500" marT="63500" marB="63500">
                    <a:lnL w="12700" cap="flat" cmpd="sng">
                      <a:solidFill>
                        <a:srgbClr val="000000"/>
                      </a:solidFill>
                      <a:prstDash val="solid"/>
                      <a:round/>
                      <a:headEnd type="none" w="sm" len="sm"/>
                      <a:tailEnd type="none" w="sm" len="sm"/>
                    </a:lnL>
                  </a:tcPr>
                </a:tc>
                <a:extLst>
                  <a:ext uri="{0D108BD9-81ED-4DB2-BD59-A6C34878D82A}">
                    <a16:rowId xmlns:a16="http://schemas.microsoft.com/office/drawing/2014/main" val="10001"/>
                  </a:ext>
                </a:extLst>
              </a:tr>
              <a:tr h="0">
                <a:tc>
                  <a:txBody>
                    <a:bodyPr/>
                    <a:lstStyle/>
                    <a:p>
                      <a:pPr marL="0" marR="0" lvl="0" indent="0" algn="ctr" rtl="0">
                        <a:lnSpc>
                          <a:spcPct val="100000"/>
                        </a:lnSpc>
                        <a:spcBef>
                          <a:spcPts val="0"/>
                        </a:spcBef>
                        <a:spcAft>
                          <a:spcPts val="0"/>
                        </a:spcAft>
                        <a:buClr>
                          <a:srgbClr val="000000"/>
                        </a:buClr>
                        <a:buSzPts val="1000"/>
                        <a:buFont typeface="Arial"/>
                        <a:buNone/>
                      </a:pPr>
                      <a:r>
                        <a:rPr lang="en-US" sz="1000" u="none" strike="noStrike" cap="none"/>
                        <a:t>Jan-2021</a:t>
                      </a:r>
                      <a:endParaRPr sz="1000" u="none" strike="noStrike" cap="none"/>
                    </a:p>
                  </a:txBody>
                  <a:tcPr marL="63500" marR="63500" marT="63500" marB="63500"/>
                </a:tc>
                <a:tc>
                  <a:txBody>
                    <a:bodyPr/>
                    <a:lstStyle/>
                    <a:p>
                      <a:pPr marL="0" marR="0" lvl="0" indent="0" algn="ctr" rtl="0">
                        <a:lnSpc>
                          <a:spcPct val="100000"/>
                        </a:lnSpc>
                        <a:spcBef>
                          <a:spcPts val="0"/>
                        </a:spcBef>
                        <a:spcAft>
                          <a:spcPts val="0"/>
                        </a:spcAft>
                        <a:buClr>
                          <a:srgbClr val="000000"/>
                        </a:buClr>
                        <a:buSzPts val="1000"/>
                        <a:buFont typeface="Arial"/>
                        <a:buNone/>
                      </a:pPr>
                      <a:r>
                        <a:rPr lang="en-US" sz="1000" u="none" strike="noStrike" cap="none"/>
                        <a:t>B: $10 - $100</a:t>
                      </a:r>
                      <a:endParaRPr sz="1000" u="none" strike="noStrike" cap="none"/>
                    </a:p>
                  </a:txBody>
                  <a:tcPr marL="63500" marR="63500" marT="63500" marB="63500">
                    <a:lnR w="12700" cap="flat" cmpd="sng">
                      <a:solidFill>
                        <a:srgbClr val="000000"/>
                      </a:solidFill>
                      <a:prstDash val="solid"/>
                      <a:round/>
                      <a:headEnd type="none" w="sm" len="sm"/>
                      <a:tailEnd type="none" w="sm" len="sm"/>
                    </a:lnR>
                  </a:tcPr>
                </a:tc>
                <a:tc>
                  <a:txBody>
                    <a:bodyPr/>
                    <a:lstStyle/>
                    <a:p>
                      <a:pPr marL="0" marR="0" lvl="0" indent="0" algn="ctr" rtl="0">
                        <a:lnSpc>
                          <a:spcPct val="100000"/>
                        </a:lnSpc>
                        <a:spcBef>
                          <a:spcPts val="0"/>
                        </a:spcBef>
                        <a:spcAft>
                          <a:spcPts val="0"/>
                        </a:spcAft>
                        <a:buClr>
                          <a:srgbClr val="000000"/>
                        </a:buClr>
                        <a:buSzPts val="1000"/>
                        <a:buFont typeface="Arial"/>
                        <a:buNone/>
                      </a:pPr>
                      <a:r>
                        <a:rPr lang="en-US" sz="1000" u="none" strike="noStrike" cap="none"/>
                        <a:t>…</a:t>
                      </a:r>
                      <a:endParaRPr sz="1000" u="none" strike="noStrike" cap="none"/>
                    </a:p>
                  </a:txBody>
                  <a:tcPr marL="63500" marR="63500" marT="63500" marB="635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1000"/>
                        <a:buFont typeface="Arial"/>
                        <a:buNone/>
                      </a:pPr>
                      <a:r>
                        <a:rPr lang="en-US" sz="1000" u="none" strike="noStrike" cap="none"/>
                        <a:t>…</a:t>
                      </a:r>
                      <a:endParaRPr sz="1000" u="none" strike="noStrike" cap="none"/>
                    </a:p>
                  </a:txBody>
                  <a:tcPr marL="63500" marR="63500" marT="63500" marB="63500">
                    <a:lnL w="12700" cap="flat" cmpd="sng">
                      <a:solidFill>
                        <a:srgbClr val="000000"/>
                      </a:solidFill>
                      <a:prstDash val="solid"/>
                      <a:round/>
                      <a:headEnd type="none" w="sm" len="sm"/>
                      <a:tailEnd type="none" w="sm" len="sm"/>
                    </a:lnL>
                  </a:tcPr>
                </a:tc>
                <a:extLst>
                  <a:ext uri="{0D108BD9-81ED-4DB2-BD59-A6C34878D82A}">
                    <a16:rowId xmlns:a16="http://schemas.microsoft.com/office/drawing/2014/main" val="10002"/>
                  </a:ext>
                </a:extLst>
              </a:tr>
              <a:tr h="0">
                <a:tc>
                  <a:txBody>
                    <a:bodyPr/>
                    <a:lstStyle/>
                    <a:p>
                      <a:pPr marL="0" marR="0" lvl="0" indent="0" algn="ctr" rtl="0">
                        <a:lnSpc>
                          <a:spcPct val="100000"/>
                        </a:lnSpc>
                        <a:spcBef>
                          <a:spcPts val="0"/>
                        </a:spcBef>
                        <a:spcAft>
                          <a:spcPts val="0"/>
                        </a:spcAft>
                        <a:buClr>
                          <a:srgbClr val="000000"/>
                        </a:buClr>
                        <a:buSzPts val="1000"/>
                        <a:buFont typeface="Arial"/>
                        <a:buNone/>
                      </a:pPr>
                      <a:r>
                        <a:rPr lang="en-US" sz="1000" u="none" strike="noStrike" cap="none">
                          <a:solidFill>
                            <a:schemeClr val="dk2"/>
                          </a:solidFill>
                        </a:rPr>
                        <a:t>Jan-2021</a:t>
                      </a:r>
                      <a:endParaRPr sz="1000" u="none" strike="noStrike" cap="none"/>
                    </a:p>
                  </a:txBody>
                  <a:tcPr marL="63500" marR="63500" marT="63500" marB="63500">
                    <a:lnB w="12700"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1000"/>
                        <a:buFont typeface="Arial"/>
                        <a:buNone/>
                      </a:pPr>
                      <a:r>
                        <a:rPr lang="en-US" sz="1000" u="none" strike="noStrike" cap="none"/>
                        <a:t>C: $101 - $1,000</a:t>
                      </a:r>
                      <a:endParaRPr sz="1000" u="none" strike="noStrike" cap="none"/>
                    </a:p>
                  </a:txBody>
                  <a:tcPr marL="63500" marR="63500" marT="63500" marB="63500">
                    <a:lnR w="12700" cap="flat" cmpd="sng">
                      <a:solidFill>
                        <a:srgbClr val="000000"/>
                      </a:solidFill>
                      <a:prstDash val="solid"/>
                      <a:round/>
                      <a:headEnd type="none" w="sm" len="sm"/>
                      <a:tailEnd type="none" w="sm" len="sm"/>
                    </a:lnR>
                    <a:lnB w="12700"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1000"/>
                        <a:buFont typeface="Arial"/>
                        <a:buNone/>
                      </a:pPr>
                      <a:r>
                        <a:rPr lang="en-US" sz="1000" u="none" strike="noStrike" cap="none">
                          <a:solidFill>
                            <a:schemeClr val="dk2"/>
                          </a:solidFill>
                        </a:rPr>
                        <a:t>…</a:t>
                      </a:r>
                      <a:endParaRPr sz="1000" u="none" strike="noStrike" cap="none">
                        <a:solidFill>
                          <a:schemeClr val="dk2"/>
                        </a:solidFill>
                      </a:endParaRPr>
                    </a:p>
                  </a:txBody>
                  <a:tcPr marL="63500" marR="63500" marT="63500" marB="635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1000"/>
                        <a:buFont typeface="Arial"/>
                        <a:buNone/>
                      </a:pPr>
                      <a:r>
                        <a:rPr lang="en-US" sz="1000" u="none" strike="noStrike" cap="none">
                          <a:solidFill>
                            <a:schemeClr val="dk2"/>
                          </a:solidFill>
                        </a:rPr>
                        <a:t>…</a:t>
                      </a:r>
                      <a:endParaRPr sz="1000" u="none" strike="noStrike" cap="none"/>
                    </a:p>
                  </a:txBody>
                  <a:tcPr marL="63500" marR="63500" marT="63500" marB="63500">
                    <a:lnL w="12700" cap="flat" cmpd="sng">
                      <a:solidFill>
                        <a:srgbClr val="000000"/>
                      </a:solidFill>
                      <a:prstDash val="solid"/>
                      <a:round/>
                      <a:headEnd type="none" w="sm" len="sm"/>
                      <a:tailEnd type="none" w="sm" len="sm"/>
                    </a:lnL>
                  </a:tcPr>
                </a:tc>
                <a:extLst>
                  <a:ext uri="{0D108BD9-81ED-4DB2-BD59-A6C34878D82A}">
                    <a16:rowId xmlns:a16="http://schemas.microsoft.com/office/drawing/2014/main" val="10003"/>
                  </a:ext>
                </a:extLst>
              </a:tr>
              <a:tr h="0">
                <a:tc>
                  <a:txBody>
                    <a:bodyPr/>
                    <a:lstStyle/>
                    <a:p>
                      <a:pPr marL="0" marR="0" lvl="0" indent="0" algn="ctr" rtl="0">
                        <a:lnSpc>
                          <a:spcPct val="100000"/>
                        </a:lnSpc>
                        <a:spcBef>
                          <a:spcPts val="0"/>
                        </a:spcBef>
                        <a:spcAft>
                          <a:spcPts val="0"/>
                        </a:spcAft>
                        <a:buClr>
                          <a:srgbClr val="000000"/>
                        </a:buClr>
                        <a:buSzPts val="1000"/>
                        <a:buFont typeface="Arial"/>
                        <a:buNone/>
                      </a:pPr>
                      <a:r>
                        <a:rPr lang="en-US" sz="1000" u="none" strike="noStrike" cap="none">
                          <a:solidFill>
                            <a:schemeClr val="dk2"/>
                          </a:solidFill>
                        </a:rPr>
                        <a:t>Jan-2021</a:t>
                      </a:r>
                      <a:endParaRPr sz="1000" u="none" strike="noStrike" cap="none">
                        <a:solidFill>
                          <a:schemeClr val="dk2"/>
                        </a:solidFill>
                      </a:endParaRPr>
                    </a:p>
                  </a:txBody>
                  <a:tcPr marL="63500" marR="63500" marT="63500" marB="635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1000"/>
                        <a:buFont typeface="Arial"/>
                        <a:buNone/>
                      </a:pPr>
                      <a:r>
                        <a:rPr lang="en-US" sz="1000" u="none" strike="noStrike" cap="none"/>
                        <a:t>D: &gt; $1,000</a:t>
                      </a:r>
                      <a:endParaRPr sz="1000" u="none" strike="noStrike" cap="none"/>
                    </a:p>
                  </a:txBody>
                  <a:tcPr marL="63500" marR="63500" marT="63500" marB="635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1000"/>
                        <a:buFont typeface="Arial"/>
                        <a:buNone/>
                      </a:pPr>
                      <a:r>
                        <a:rPr lang="en-US" sz="1000" u="none" strike="noStrike" cap="none">
                          <a:solidFill>
                            <a:schemeClr val="dk2"/>
                          </a:solidFill>
                        </a:rPr>
                        <a:t>…</a:t>
                      </a:r>
                      <a:endParaRPr sz="1000" u="none" strike="noStrike" cap="none">
                        <a:solidFill>
                          <a:schemeClr val="dk2"/>
                        </a:solidFill>
                      </a:endParaRPr>
                    </a:p>
                  </a:txBody>
                  <a:tcPr marL="63500" marR="63500" marT="63500" marB="635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1000"/>
                        <a:buFont typeface="Arial"/>
                        <a:buNone/>
                      </a:pPr>
                      <a:r>
                        <a:rPr lang="en-US" sz="1000" u="none" strike="noStrike" cap="none">
                          <a:solidFill>
                            <a:schemeClr val="dk2"/>
                          </a:solidFill>
                        </a:rPr>
                        <a:t>…</a:t>
                      </a:r>
                      <a:endParaRPr sz="1000" u="none" strike="noStrike" cap="none"/>
                    </a:p>
                  </a:txBody>
                  <a:tcPr marL="63500" marR="63500" marT="63500" marB="63500">
                    <a:lnL w="12700" cap="flat" cmpd="sng">
                      <a:solidFill>
                        <a:srgbClr val="000000"/>
                      </a:solidFill>
                      <a:prstDash val="solid"/>
                      <a:round/>
                      <a:headEnd type="none" w="sm" len="sm"/>
                      <a:tailEnd type="none" w="sm" len="sm"/>
                    </a:lnL>
                  </a:tcPr>
                </a:tc>
                <a:extLst>
                  <a:ext uri="{0D108BD9-81ED-4DB2-BD59-A6C34878D82A}">
                    <a16:rowId xmlns:a16="http://schemas.microsoft.com/office/drawing/2014/main" val="10004"/>
                  </a:ext>
                </a:extLst>
              </a:tr>
              <a:tr h="0">
                <a:tc>
                  <a:txBody>
                    <a:bodyPr/>
                    <a:lstStyle/>
                    <a:p>
                      <a:pPr marL="0" marR="0" lvl="0" indent="0" algn="ctr" rtl="0">
                        <a:lnSpc>
                          <a:spcPct val="100000"/>
                        </a:lnSpc>
                        <a:spcBef>
                          <a:spcPts val="0"/>
                        </a:spcBef>
                        <a:spcAft>
                          <a:spcPts val="0"/>
                        </a:spcAft>
                        <a:buClr>
                          <a:srgbClr val="000000"/>
                        </a:buClr>
                        <a:buSzPts val="1000"/>
                        <a:buFont typeface="Arial"/>
                        <a:buNone/>
                      </a:pPr>
                      <a:r>
                        <a:rPr lang="en-US" sz="1000" u="none" strike="noStrike" cap="none"/>
                        <a:t>Feb-2021</a:t>
                      </a:r>
                      <a:endParaRPr sz="1000" u="none" strike="noStrike" cap="none"/>
                    </a:p>
                  </a:txBody>
                  <a:tcPr marL="63500" marR="63500" marT="63500" marB="63500">
                    <a:lnT w="12700" cap="flat" cmpd="sng">
                      <a:solidFill>
                        <a:srgbClr val="000000"/>
                      </a:solidFill>
                      <a:prstDash val="solid"/>
                      <a:round/>
                      <a:headEnd type="none" w="sm" len="sm"/>
                      <a:tailEnd type="none" w="sm" len="sm"/>
                    </a:lnT>
                  </a:tcPr>
                </a:tc>
                <a:tc>
                  <a:txBody>
                    <a:bodyPr/>
                    <a:lstStyle/>
                    <a:p>
                      <a:pPr marL="0" marR="0" lvl="0" indent="0" algn="ctr" rtl="0">
                        <a:lnSpc>
                          <a:spcPct val="100000"/>
                        </a:lnSpc>
                        <a:spcBef>
                          <a:spcPts val="0"/>
                        </a:spcBef>
                        <a:spcAft>
                          <a:spcPts val="0"/>
                        </a:spcAft>
                        <a:buClr>
                          <a:srgbClr val="000000"/>
                        </a:buClr>
                        <a:buSzPts val="1000"/>
                        <a:buFont typeface="Arial"/>
                        <a:buNone/>
                      </a:pPr>
                      <a:r>
                        <a:rPr lang="en-US" sz="1000" u="none" strike="noStrike" cap="none"/>
                        <a:t>A: &lt;$10</a:t>
                      </a:r>
                      <a:endParaRPr sz="1000" u="none" strike="noStrike" cap="none"/>
                    </a:p>
                  </a:txBody>
                  <a:tcPr marL="63500" marR="63500" marT="63500" marB="63500">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tcPr>
                </a:tc>
                <a:tc>
                  <a:txBody>
                    <a:bodyPr/>
                    <a:lstStyle/>
                    <a:p>
                      <a:pPr marL="0" marR="0" lvl="0" indent="0" algn="ctr" rtl="0">
                        <a:lnSpc>
                          <a:spcPct val="100000"/>
                        </a:lnSpc>
                        <a:spcBef>
                          <a:spcPts val="0"/>
                        </a:spcBef>
                        <a:spcAft>
                          <a:spcPts val="0"/>
                        </a:spcAft>
                        <a:buClr>
                          <a:srgbClr val="000000"/>
                        </a:buClr>
                        <a:buSzPts val="1000"/>
                        <a:buFont typeface="Arial"/>
                        <a:buNone/>
                      </a:pPr>
                      <a:r>
                        <a:rPr lang="en-US" sz="1000" u="none" strike="noStrike" cap="none"/>
                        <a:t>…</a:t>
                      </a:r>
                      <a:endParaRPr sz="1000" u="none" strike="noStrike" cap="none"/>
                    </a:p>
                  </a:txBody>
                  <a:tcPr marL="63500" marR="63500" marT="63500" marB="635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1000"/>
                        <a:buFont typeface="Arial"/>
                        <a:buNone/>
                      </a:pPr>
                      <a:r>
                        <a:rPr lang="en-US" sz="1000" u="none" strike="noStrike" cap="none"/>
                        <a:t>…</a:t>
                      </a:r>
                      <a:endParaRPr sz="1000" u="none" strike="noStrike" cap="none"/>
                    </a:p>
                  </a:txBody>
                  <a:tcPr marL="63500" marR="63500" marT="63500" marB="63500">
                    <a:lnL w="12700" cap="flat" cmpd="sng">
                      <a:solidFill>
                        <a:srgbClr val="000000"/>
                      </a:solidFill>
                      <a:prstDash val="solid"/>
                      <a:round/>
                      <a:headEnd type="none" w="sm" len="sm"/>
                      <a:tailEnd type="none" w="sm" len="sm"/>
                    </a:lnL>
                  </a:tcPr>
                </a:tc>
                <a:extLst>
                  <a:ext uri="{0D108BD9-81ED-4DB2-BD59-A6C34878D82A}">
                    <a16:rowId xmlns:a16="http://schemas.microsoft.com/office/drawing/2014/main" val="10005"/>
                  </a:ext>
                </a:extLst>
              </a:tr>
              <a:tr h="0">
                <a:tc>
                  <a:txBody>
                    <a:bodyPr/>
                    <a:lstStyle/>
                    <a:p>
                      <a:pPr marL="0" marR="0" lvl="0" indent="0" algn="ctr" rtl="0">
                        <a:lnSpc>
                          <a:spcPct val="100000"/>
                        </a:lnSpc>
                        <a:spcBef>
                          <a:spcPts val="0"/>
                        </a:spcBef>
                        <a:spcAft>
                          <a:spcPts val="0"/>
                        </a:spcAft>
                        <a:buClr>
                          <a:srgbClr val="000000"/>
                        </a:buClr>
                        <a:buSzPts val="1000"/>
                        <a:buFont typeface="Arial"/>
                        <a:buNone/>
                      </a:pPr>
                      <a:r>
                        <a:rPr lang="en-US" sz="1000" u="none" strike="noStrike" cap="none"/>
                        <a:t>…</a:t>
                      </a:r>
                      <a:endParaRPr sz="1000" u="none" strike="noStrike" cap="none"/>
                    </a:p>
                  </a:txBody>
                  <a:tcPr marL="63500" marR="63500" marT="63500" marB="63500"/>
                </a:tc>
                <a:tc>
                  <a:txBody>
                    <a:bodyPr/>
                    <a:lstStyle/>
                    <a:p>
                      <a:pPr marL="0" marR="0" lvl="0" indent="0" algn="ctr" rtl="0">
                        <a:lnSpc>
                          <a:spcPct val="100000"/>
                        </a:lnSpc>
                        <a:spcBef>
                          <a:spcPts val="0"/>
                        </a:spcBef>
                        <a:spcAft>
                          <a:spcPts val="0"/>
                        </a:spcAft>
                        <a:buClr>
                          <a:srgbClr val="000000"/>
                        </a:buClr>
                        <a:buSzPts val="1000"/>
                        <a:buFont typeface="Arial"/>
                        <a:buNone/>
                      </a:pPr>
                      <a:r>
                        <a:rPr lang="en-US" sz="1000" u="none" strike="noStrike" cap="none"/>
                        <a:t>…</a:t>
                      </a:r>
                      <a:endParaRPr sz="1000" u="none" strike="noStrike" cap="none"/>
                    </a:p>
                  </a:txBody>
                  <a:tcPr marL="63500" marR="63500" marT="63500" marB="63500">
                    <a:lnR w="12700" cap="flat" cmpd="sng">
                      <a:solidFill>
                        <a:srgbClr val="000000"/>
                      </a:solidFill>
                      <a:prstDash val="solid"/>
                      <a:round/>
                      <a:headEnd type="none" w="sm" len="sm"/>
                      <a:tailEnd type="none" w="sm" len="sm"/>
                    </a:lnR>
                  </a:tcPr>
                </a:tc>
                <a:tc>
                  <a:txBody>
                    <a:bodyPr/>
                    <a:lstStyle/>
                    <a:p>
                      <a:pPr marL="0" marR="0" lvl="0" indent="0" algn="ctr" rtl="0">
                        <a:lnSpc>
                          <a:spcPct val="100000"/>
                        </a:lnSpc>
                        <a:spcBef>
                          <a:spcPts val="0"/>
                        </a:spcBef>
                        <a:spcAft>
                          <a:spcPts val="0"/>
                        </a:spcAft>
                        <a:buClr>
                          <a:srgbClr val="000000"/>
                        </a:buClr>
                        <a:buSzPts val="1000"/>
                        <a:buFont typeface="Arial"/>
                        <a:buNone/>
                      </a:pPr>
                      <a:r>
                        <a:rPr lang="en-US" sz="1000" u="none" strike="noStrike" cap="none"/>
                        <a:t>…</a:t>
                      </a:r>
                      <a:endParaRPr sz="1000" u="none" strike="noStrike" cap="none"/>
                    </a:p>
                  </a:txBody>
                  <a:tcPr marL="63500" marR="63500" marT="63500" marB="635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1000"/>
                        <a:buFont typeface="Arial"/>
                        <a:buNone/>
                      </a:pPr>
                      <a:r>
                        <a:rPr lang="en-US" sz="1000" u="none" strike="noStrike" cap="none"/>
                        <a:t>…</a:t>
                      </a:r>
                      <a:endParaRPr sz="1000" u="none" strike="noStrike" cap="none"/>
                    </a:p>
                  </a:txBody>
                  <a:tcPr marL="63500" marR="63500" marT="63500" marB="63500">
                    <a:lnL w="12700" cap="flat" cmpd="sng">
                      <a:solidFill>
                        <a:srgbClr val="000000"/>
                      </a:solidFill>
                      <a:prstDash val="solid"/>
                      <a:round/>
                      <a:headEnd type="none" w="sm" len="sm"/>
                      <a:tailEnd type="none" w="sm" len="sm"/>
                    </a:lnL>
                  </a:tcPr>
                </a:tc>
                <a:extLst>
                  <a:ext uri="{0D108BD9-81ED-4DB2-BD59-A6C34878D82A}">
                    <a16:rowId xmlns:a16="http://schemas.microsoft.com/office/drawing/2014/main" val="10006"/>
                  </a:ext>
                </a:extLst>
              </a:tr>
              <a:tr h="0">
                <a:tc>
                  <a:txBody>
                    <a:bodyPr/>
                    <a:lstStyle/>
                    <a:p>
                      <a:pPr marL="0" marR="0" lvl="0" indent="0" algn="ctr" rtl="0">
                        <a:lnSpc>
                          <a:spcPct val="100000"/>
                        </a:lnSpc>
                        <a:spcBef>
                          <a:spcPts val="0"/>
                        </a:spcBef>
                        <a:spcAft>
                          <a:spcPts val="0"/>
                        </a:spcAft>
                        <a:buClr>
                          <a:srgbClr val="000000"/>
                        </a:buClr>
                        <a:buSzPts val="1000"/>
                        <a:buFont typeface="Arial"/>
                        <a:buNone/>
                      </a:pPr>
                      <a:r>
                        <a:rPr lang="en-US" sz="1000" u="none" strike="noStrike" cap="none"/>
                        <a:t>…</a:t>
                      </a:r>
                      <a:endParaRPr sz="1000" u="none" strike="noStrike" cap="none"/>
                    </a:p>
                  </a:txBody>
                  <a:tcPr marL="63500" marR="63500" marT="63500" marB="63500"/>
                </a:tc>
                <a:tc>
                  <a:txBody>
                    <a:bodyPr/>
                    <a:lstStyle/>
                    <a:p>
                      <a:pPr marL="0" marR="0" lvl="0" indent="0" algn="ctr" rtl="0">
                        <a:lnSpc>
                          <a:spcPct val="100000"/>
                        </a:lnSpc>
                        <a:spcBef>
                          <a:spcPts val="0"/>
                        </a:spcBef>
                        <a:spcAft>
                          <a:spcPts val="0"/>
                        </a:spcAft>
                        <a:buClr>
                          <a:srgbClr val="000000"/>
                        </a:buClr>
                        <a:buSzPts val="1000"/>
                        <a:buFont typeface="Arial"/>
                        <a:buNone/>
                      </a:pPr>
                      <a:r>
                        <a:rPr lang="en-US" sz="1000" u="none" strike="noStrike" cap="none"/>
                        <a:t>…</a:t>
                      </a:r>
                      <a:endParaRPr sz="1000" u="none" strike="noStrike" cap="none"/>
                    </a:p>
                  </a:txBody>
                  <a:tcPr marL="63500" marR="63500" marT="63500" marB="63500">
                    <a:lnR w="12700" cap="flat" cmpd="sng">
                      <a:solidFill>
                        <a:srgbClr val="000000"/>
                      </a:solidFill>
                      <a:prstDash val="solid"/>
                      <a:round/>
                      <a:headEnd type="none" w="sm" len="sm"/>
                      <a:tailEnd type="none" w="sm" len="sm"/>
                    </a:lnR>
                  </a:tcPr>
                </a:tc>
                <a:tc>
                  <a:txBody>
                    <a:bodyPr/>
                    <a:lstStyle/>
                    <a:p>
                      <a:pPr marL="0" marR="0" lvl="0" indent="0" algn="ctr" rtl="0">
                        <a:lnSpc>
                          <a:spcPct val="100000"/>
                        </a:lnSpc>
                        <a:spcBef>
                          <a:spcPts val="0"/>
                        </a:spcBef>
                        <a:spcAft>
                          <a:spcPts val="0"/>
                        </a:spcAft>
                        <a:buClr>
                          <a:srgbClr val="000000"/>
                        </a:buClr>
                        <a:buSzPts val="1000"/>
                        <a:buFont typeface="Arial"/>
                        <a:buNone/>
                      </a:pPr>
                      <a:r>
                        <a:rPr lang="en-US" sz="1000" u="none" strike="noStrike" cap="none"/>
                        <a:t>…</a:t>
                      </a:r>
                      <a:endParaRPr sz="1000" u="none" strike="noStrike" cap="none"/>
                    </a:p>
                  </a:txBody>
                  <a:tcPr marL="63500" marR="63500" marT="63500" marB="635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1000"/>
                        <a:buFont typeface="Arial"/>
                        <a:buNone/>
                      </a:pPr>
                      <a:r>
                        <a:rPr lang="en-US" sz="1000" u="none" strike="noStrike" cap="none"/>
                        <a:t>…</a:t>
                      </a:r>
                      <a:endParaRPr sz="1000" u="none" strike="noStrike" cap="none"/>
                    </a:p>
                  </a:txBody>
                  <a:tcPr marL="63500" marR="63500" marT="63500" marB="63500">
                    <a:lnL w="12700" cap="flat" cmpd="sng">
                      <a:solidFill>
                        <a:srgbClr val="000000"/>
                      </a:solidFill>
                      <a:prstDash val="solid"/>
                      <a:round/>
                      <a:headEnd type="none" w="sm" len="sm"/>
                      <a:tailEnd type="none" w="sm" len="sm"/>
                    </a:lnL>
                  </a:tcPr>
                </a:tc>
                <a:extLst>
                  <a:ext uri="{0D108BD9-81ED-4DB2-BD59-A6C34878D82A}">
                    <a16:rowId xmlns:a16="http://schemas.microsoft.com/office/drawing/2014/main" val="10007"/>
                  </a:ext>
                </a:extLst>
              </a:tr>
            </a:tbl>
          </a:graphicData>
        </a:graphic>
      </p:graphicFrame>
      <p:sp>
        <p:nvSpPr>
          <p:cNvPr id="265" name="Google Shape;265;g1bfc0198e48_0_28"/>
          <p:cNvSpPr/>
          <p:nvPr/>
        </p:nvSpPr>
        <p:spPr>
          <a:xfrm>
            <a:off x="686550" y="3978925"/>
            <a:ext cx="4359300" cy="231600"/>
          </a:xfrm>
          <a:prstGeom prst="rect">
            <a:avLst/>
          </a:prstGeom>
          <a:noFill/>
          <a:ln w="38100" cap="flat" cmpd="sng">
            <a:solidFill>
              <a:schemeClr val="accent4"/>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44"/>
        <p:cNvGrpSpPr/>
        <p:nvPr/>
      </p:nvGrpSpPr>
      <p:grpSpPr>
        <a:xfrm>
          <a:off x="0" y="0"/>
          <a:ext cx="0" cy="0"/>
          <a:chOff x="0" y="0"/>
          <a:chExt cx="0" cy="0"/>
        </a:xfrm>
      </p:grpSpPr>
      <p:sp>
        <p:nvSpPr>
          <p:cNvPr id="345" name="Google Shape;345;g19b4b019e43_0_214"/>
          <p:cNvSpPr txBox="1">
            <a:spLocks noGrp="1"/>
          </p:cNvSpPr>
          <p:nvPr>
            <p:ph type="title"/>
          </p:nvPr>
        </p:nvSpPr>
        <p:spPr>
          <a:xfrm>
            <a:off x="609600" y="2649264"/>
            <a:ext cx="10972800" cy="7797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Clr>
                <a:schemeClr val="accent4"/>
              </a:buClr>
              <a:buSzPts val="4800"/>
              <a:buFont typeface="Arial"/>
              <a:buNone/>
            </a:pPr>
            <a:r>
              <a:rPr lang="en-US"/>
              <a:t>Dashboard Development</a:t>
            </a:r>
            <a:endParaRPr/>
          </a:p>
        </p:txBody>
      </p:sp>
      <p:sp>
        <p:nvSpPr>
          <p:cNvPr id="346" name="Google Shape;346;g19b4b019e43_0_214"/>
          <p:cNvSpPr txBox="1">
            <a:spLocks noGrp="1"/>
          </p:cNvSpPr>
          <p:nvPr>
            <p:ph type="body" idx="1"/>
          </p:nvPr>
        </p:nvSpPr>
        <p:spPr>
          <a:xfrm>
            <a:off x="609600" y="3429000"/>
            <a:ext cx="10972800" cy="668400"/>
          </a:xfrm>
          <a:prstGeom prst="rect">
            <a:avLst/>
          </a:prstGeom>
          <a:noFill/>
          <a:ln>
            <a:noFill/>
          </a:ln>
        </p:spPr>
        <p:txBody>
          <a:bodyPr spcFirstLastPara="1" wrap="square" lIns="0" tIns="0" rIns="0" bIns="0" anchor="t" anchorCtr="0">
            <a:normAutofit/>
          </a:bodyPr>
          <a:lstStyle/>
          <a:p>
            <a:pPr marL="0" lvl="0" indent="0" algn="l" rtl="0">
              <a:lnSpc>
                <a:spcPct val="100000"/>
              </a:lnSpc>
              <a:spcBef>
                <a:spcPts val="0"/>
              </a:spcBef>
              <a:spcAft>
                <a:spcPts val="0"/>
              </a:spcAft>
              <a:buSzPts val="2400"/>
              <a:buNone/>
            </a:pPr>
            <a:r>
              <a:rPr lang="en-US" sz="2300" dirty="0"/>
              <a:t>Client Borrowing Behavior: 6-month Follow-up Loan Rate</a:t>
            </a:r>
            <a:endParaRPr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25"/>
        <p:cNvGrpSpPr/>
        <p:nvPr/>
      </p:nvGrpSpPr>
      <p:grpSpPr>
        <a:xfrm>
          <a:off x="0" y="0"/>
          <a:ext cx="0" cy="0"/>
          <a:chOff x="0" y="0"/>
          <a:chExt cx="0" cy="0"/>
        </a:xfrm>
      </p:grpSpPr>
      <p:sp>
        <p:nvSpPr>
          <p:cNvPr id="226" name="Google Shape;226;g1590823759b_1_36"/>
          <p:cNvSpPr txBox="1">
            <a:spLocks noGrp="1"/>
          </p:cNvSpPr>
          <p:nvPr>
            <p:ph type="sldNum" idx="12"/>
          </p:nvPr>
        </p:nvSpPr>
        <p:spPr>
          <a:xfrm>
            <a:off x="9347200" y="6527007"/>
            <a:ext cx="28449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000"/>
              <a:buNone/>
            </a:pPr>
            <a:fld id="{00000000-1234-1234-1234-123412341234}" type="slidenum">
              <a:rPr lang="en-US"/>
              <a:t>16</a:t>
            </a:fld>
            <a:endParaRPr/>
          </a:p>
        </p:txBody>
      </p:sp>
      <p:sp>
        <p:nvSpPr>
          <p:cNvPr id="227" name="Google Shape;227;g1590823759b_1_36"/>
          <p:cNvSpPr txBox="1">
            <a:spLocks noGrp="1"/>
          </p:cNvSpPr>
          <p:nvPr>
            <p:ph type="title"/>
          </p:nvPr>
        </p:nvSpPr>
        <p:spPr>
          <a:xfrm>
            <a:off x="609598" y="330993"/>
            <a:ext cx="11297479" cy="3651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Clr>
                <a:schemeClr val="accent4"/>
              </a:buClr>
              <a:buSzPts val="3200"/>
              <a:buFont typeface="Arial"/>
              <a:buNone/>
            </a:pPr>
            <a:r>
              <a:rPr lang="en-US" b="1" dirty="0"/>
              <a:t>Client Borrowing Behavior: 6-month Follow-up Loan Rate</a:t>
            </a:r>
            <a:endParaRPr b="1" dirty="0"/>
          </a:p>
        </p:txBody>
      </p:sp>
      <p:pic>
        <p:nvPicPr>
          <p:cNvPr id="3" name="Picture 2" descr="A graph of a line and a number&#10;&#10;Description automatically generated with medium confidence">
            <a:extLst>
              <a:ext uri="{FF2B5EF4-FFF2-40B4-BE49-F238E27FC236}">
                <a16:creationId xmlns:a16="http://schemas.microsoft.com/office/drawing/2014/main" id="{B6C19ABC-D5F7-C7A0-0304-CAF5A042A77D}"/>
              </a:ext>
            </a:extLst>
          </p:cNvPr>
          <p:cNvPicPr>
            <a:picLocks noChangeAspect="1"/>
          </p:cNvPicPr>
          <p:nvPr/>
        </p:nvPicPr>
        <p:blipFill>
          <a:blip r:embed="rId3"/>
          <a:stretch>
            <a:fillRect/>
          </a:stretch>
        </p:blipFill>
        <p:spPr>
          <a:xfrm>
            <a:off x="1308636" y="1025848"/>
            <a:ext cx="6543814" cy="5832152"/>
          </a:xfrm>
          <a:prstGeom prst="rect">
            <a:avLst/>
          </a:prstGeom>
        </p:spPr>
      </p:pic>
      <p:sp>
        <p:nvSpPr>
          <p:cNvPr id="2" name="Google Shape;303;g19b4b019e43_0_12">
            <a:extLst>
              <a:ext uri="{FF2B5EF4-FFF2-40B4-BE49-F238E27FC236}">
                <a16:creationId xmlns:a16="http://schemas.microsoft.com/office/drawing/2014/main" id="{7E516B76-0135-735F-A526-D10B620F036E}"/>
              </a:ext>
            </a:extLst>
          </p:cNvPr>
          <p:cNvSpPr txBox="1"/>
          <p:nvPr/>
        </p:nvSpPr>
        <p:spPr>
          <a:xfrm>
            <a:off x="8236050" y="2495525"/>
            <a:ext cx="3429300" cy="1132800"/>
          </a:xfrm>
          <a:prstGeom prst="rect">
            <a:avLst/>
          </a:prstGeom>
          <a:noFill/>
          <a:ln>
            <a:noFill/>
          </a:ln>
        </p:spPr>
        <p:txBody>
          <a:bodyPr spcFirstLastPara="1" wrap="square" lIns="91425" tIns="91425" rIns="91425" bIns="91425" anchor="t" anchorCtr="0">
            <a:spAutoFit/>
          </a:bodyPr>
          <a:lstStyle/>
          <a:p>
            <a:pPr marL="0" marR="0" lvl="0" indent="0" algn="just" rtl="0">
              <a:lnSpc>
                <a:spcPct val="115000"/>
              </a:lnSpc>
              <a:spcBef>
                <a:spcPts val="0"/>
              </a:spcBef>
              <a:spcAft>
                <a:spcPts val="0"/>
              </a:spcAft>
              <a:buClr>
                <a:srgbClr val="000000"/>
              </a:buClr>
              <a:buSzPts val="1100"/>
              <a:buFont typeface="Arial"/>
              <a:buNone/>
            </a:pPr>
            <a:r>
              <a:rPr lang="en-US" sz="1100" b="1" u="sng" dirty="0">
                <a:solidFill>
                  <a:schemeClr val="dk2"/>
                </a:solidFill>
              </a:rPr>
              <a:t>Stacked Line</a:t>
            </a:r>
            <a:r>
              <a:rPr lang="en-US" sz="1100" b="1" i="0" u="sng" strike="noStrike" cap="none" dirty="0">
                <a:solidFill>
                  <a:schemeClr val="dk2"/>
                </a:solidFill>
                <a:latin typeface="Arial"/>
                <a:ea typeface="Arial"/>
                <a:cs typeface="Arial"/>
                <a:sym typeface="Arial"/>
              </a:rPr>
              <a:t>:</a:t>
            </a:r>
            <a:endParaRPr sz="1100" b="1" i="0" u="sng" strike="noStrike" cap="none" dirty="0">
              <a:solidFill>
                <a:schemeClr val="dk2"/>
              </a:solidFill>
              <a:latin typeface="Arial"/>
              <a:ea typeface="Arial"/>
              <a:cs typeface="Arial"/>
              <a:sym typeface="Arial"/>
            </a:endParaRPr>
          </a:p>
          <a:p>
            <a:pPr marL="457200" marR="0" lvl="0" indent="-298450" algn="just" rtl="0">
              <a:lnSpc>
                <a:spcPct val="115000"/>
              </a:lnSpc>
              <a:spcBef>
                <a:spcPts val="0"/>
              </a:spcBef>
              <a:spcAft>
                <a:spcPts val="0"/>
              </a:spcAft>
              <a:buClr>
                <a:schemeClr val="dk2"/>
              </a:buClr>
              <a:buSzPts val="1100"/>
              <a:buFont typeface="Arial"/>
              <a:buChar char="●"/>
            </a:pPr>
            <a:r>
              <a:rPr lang="en-US" sz="1100" dirty="0">
                <a:solidFill>
                  <a:schemeClr val="dk2"/>
                </a:solidFill>
              </a:rPr>
              <a:t>We again chose stacked line chart so that we can clearly see the difference in follow up loan rate between traditional clients and digital clients.</a:t>
            </a:r>
            <a:endParaRPr sz="1100" dirty="0">
              <a:solidFill>
                <a:schemeClr val="dk2"/>
              </a:solidFill>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11"/>
        <p:cNvGrpSpPr/>
        <p:nvPr/>
      </p:nvGrpSpPr>
      <p:grpSpPr>
        <a:xfrm>
          <a:off x="0" y="0"/>
          <a:ext cx="0" cy="0"/>
          <a:chOff x="0" y="0"/>
          <a:chExt cx="0" cy="0"/>
        </a:xfrm>
      </p:grpSpPr>
      <p:pic>
        <p:nvPicPr>
          <p:cNvPr id="312" name="Google Shape;312;g1bfc0198e48_0_56"/>
          <p:cNvPicPr preferRelativeResize="0"/>
          <p:nvPr/>
        </p:nvPicPr>
        <p:blipFill>
          <a:blip r:embed="rId3">
            <a:alphaModFix/>
          </a:blip>
          <a:stretch>
            <a:fillRect/>
          </a:stretch>
        </p:blipFill>
        <p:spPr>
          <a:xfrm>
            <a:off x="7527950" y="1546225"/>
            <a:ext cx="3809542" cy="3615425"/>
          </a:xfrm>
          <a:prstGeom prst="rect">
            <a:avLst/>
          </a:prstGeom>
          <a:noFill/>
          <a:ln>
            <a:noFill/>
          </a:ln>
        </p:spPr>
      </p:pic>
      <p:sp>
        <p:nvSpPr>
          <p:cNvPr id="313" name="Google Shape;313;g1bfc0198e48_0_56"/>
          <p:cNvSpPr txBox="1">
            <a:spLocks noGrp="1"/>
          </p:cNvSpPr>
          <p:nvPr>
            <p:ph type="sldNum" idx="12"/>
          </p:nvPr>
        </p:nvSpPr>
        <p:spPr>
          <a:xfrm>
            <a:off x="9347200" y="6621502"/>
            <a:ext cx="2844900" cy="2316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1000"/>
              <a:buFont typeface="Arial"/>
              <a:buNone/>
            </a:pPr>
            <a:fld id="{00000000-1234-1234-1234-123412341234}" type="slidenum">
              <a:rPr lang="en-US"/>
              <a:t>17</a:t>
            </a:fld>
            <a:endParaRPr/>
          </a:p>
        </p:txBody>
      </p:sp>
      <p:sp>
        <p:nvSpPr>
          <p:cNvPr id="314" name="Google Shape;314;g1bfc0198e48_0_56"/>
          <p:cNvSpPr txBox="1">
            <a:spLocks noGrp="1"/>
          </p:cNvSpPr>
          <p:nvPr>
            <p:ph type="body" idx="2"/>
          </p:nvPr>
        </p:nvSpPr>
        <p:spPr>
          <a:xfrm>
            <a:off x="609599" y="864393"/>
            <a:ext cx="10972800" cy="2970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360"/>
              </a:spcBef>
              <a:spcAft>
                <a:spcPts val="0"/>
              </a:spcAft>
              <a:buSzPts val="1800"/>
              <a:buNone/>
            </a:pPr>
            <a:r>
              <a:rPr lang="en-US"/>
              <a:t>Tips for Data Visualization</a:t>
            </a:r>
            <a:endParaRPr/>
          </a:p>
        </p:txBody>
      </p:sp>
      <p:sp>
        <p:nvSpPr>
          <p:cNvPr id="315" name="Google Shape;315;g1bfc0198e48_0_56"/>
          <p:cNvSpPr txBox="1">
            <a:spLocks noGrp="1"/>
          </p:cNvSpPr>
          <p:nvPr>
            <p:ph type="title"/>
          </p:nvPr>
        </p:nvSpPr>
        <p:spPr>
          <a:xfrm>
            <a:off x="609598" y="330993"/>
            <a:ext cx="11302315" cy="533400"/>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SzPts val="3200"/>
              <a:buNone/>
            </a:pPr>
            <a:r>
              <a:rPr lang="en-US" b="1" dirty="0"/>
              <a:t>Client Borrowing Behavior: 6-month Follow-up Loan Rate</a:t>
            </a:r>
            <a:endParaRPr dirty="0"/>
          </a:p>
        </p:txBody>
      </p:sp>
      <p:sp>
        <p:nvSpPr>
          <p:cNvPr id="316" name="Google Shape;316;g1bfc0198e48_0_56"/>
          <p:cNvSpPr txBox="1"/>
          <p:nvPr/>
        </p:nvSpPr>
        <p:spPr>
          <a:xfrm>
            <a:off x="609600" y="1690725"/>
            <a:ext cx="6439200" cy="743400"/>
          </a:xfrm>
          <a:prstGeom prst="rect">
            <a:avLst/>
          </a:prstGeom>
          <a:noFill/>
          <a:ln>
            <a:noFill/>
          </a:ln>
        </p:spPr>
        <p:txBody>
          <a:bodyPr spcFirstLastPara="1" wrap="square" lIns="91425" tIns="91425" rIns="91425" bIns="91425" anchor="t" anchorCtr="0">
            <a:spAutoFit/>
          </a:bodyPr>
          <a:lstStyle/>
          <a:p>
            <a:pPr marL="0" marR="0" lvl="0" indent="0" algn="just" rtl="0">
              <a:lnSpc>
                <a:spcPct val="115000"/>
              </a:lnSpc>
              <a:spcBef>
                <a:spcPts val="0"/>
              </a:spcBef>
              <a:spcAft>
                <a:spcPts val="0"/>
              </a:spcAft>
              <a:buClr>
                <a:srgbClr val="000000"/>
              </a:buClr>
              <a:buSzPts val="1100"/>
              <a:buFont typeface="Arial"/>
              <a:buNone/>
            </a:pPr>
            <a:r>
              <a:rPr lang="en-US" sz="1100" b="1" i="0" u="sng" strike="noStrike" cap="none">
                <a:solidFill>
                  <a:schemeClr val="dk2"/>
                </a:solidFill>
                <a:latin typeface="Arial"/>
                <a:ea typeface="Arial"/>
                <a:cs typeface="Arial"/>
                <a:sym typeface="Arial"/>
              </a:rPr>
              <a:t>Tips:</a:t>
            </a:r>
            <a:endParaRPr sz="1100" b="1" i="0" u="sng" strike="noStrike" cap="none">
              <a:solidFill>
                <a:schemeClr val="dk2"/>
              </a:solidFill>
              <a:latin typeface="Arial"/>
              <a:ea typeface="Arial"/>
              <a:cs typeface="Arial"/>
              <a:sym typeface="Arial"/>
            </a:endParaRPr>
          </a:p>
          <a:p>
            <a:pPr marL="457200" marR="0" lvl="0" indent="-298450" algn="just" rtl="0">
              <a:lnSpc>
                <a:spcPct val="115000"/>
              </a:lnSpc>
              <a:spcBef>
                <a:spcPts val="0"/>
              </a:spcBef>
              <a:spcAft>
                <a:spcPts val="0"/>
              </a:spcAft>
              <a:buClr>
                <a:schemeClr val="dk2"/>
              </a:buClr>
              <a:buSzPts val="1100"/>
              <a:buChar char="●"/>
            </a:pPr>
            <a:r>
              <a:rPr lang="en-US" sz="1100">
                <a:solidFill>
                  <a:schemeClr val="dk2"/>
                </a:solidFill>
              </a:rPr>
              <a:t>Choose Stacked Line chart.</a:t>
            </a:r>
            <a:endParaRPr sz="1100">
              <a:solidFill>
                <a:schemeClr val="dk2"/>
              </a:solidFill>
            </a:endParaRPr>
          </a:p>
          <a:p>
            <a:pPr marL="457200" marR="0" lvl="0" indent="-298450" algn="just" rtl="0">
              <a:lnSpc>
                <a:spcPct val="115000"/>
              </a:lnSpc>
              <a:spcBef>
                <a:spcPts val="0"/>
              </a:spcBef>
              <a:spcAft>
                <a:spcPts val="0"/>
              </a:spcAft>
              <a:buClr>
                <a:schemeClr val="dk2"/>
              </a:buClr>
              <a:buSzPts val="1100"/>
              <a:buChar char="●"/>
            </a:pPr>
            <a:r>
              <a:rPr lang="en-US" sz="1100">
                <a:solidFill>
                  <a:schemeClr val="dk2"/>
                </a:solidFill>
              </a:rPr>
              <a:t>Make sure the formatting of the Y-axis is in percentage format.</a:t>
            </a:r>
            <a:endParaRPr sz="1100">
              <a:solidFill>
                <a:schemeClr val="dk2"/>
              </a:solidFill>
            </a:endParaRPr>
          </a:p>
        </p:txBody>
      </p:sp>
      <p:sp>
        <p:nvSpPr>
          <p:cNvPr id="317" name="Google Shape;317;g1bfc0198e48_0_56"/>
          <p:cNvSpPr/>
          <p:nvPr/>
        </p:nvSpPr>
        <p:spPr>
          <a:xfrm>
            <a:off x="8412725" y="1688275"/>
            <a:ext cx="1564500" cy="1249500"/>
          </a:xfrm>
          <a:prstGeom prst="rect">
            <a:avLst/>
          </a:prstGeom>
          <a:noFill/>
          <a:ln w="38100" cap="flat" cmpd="sng">
            <a:solidFill>
              <a:schemeClr val="accent4"/>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aphicFrame>
        <p:nvGraphicFramePr>
          <p:cNvPr id="318" name="Google Shape;318;g1bfc0198e48_0_56"/>
          <p:cNvGraphicFramePr/>
          <p:nvPr/>
        </p:nvGraphicFramePr>
        <p:xfrm>
          <a:off x="705600" y="2963450"/>
          <a:ext cx="5264925" cy="2133600"/>
        </p:xfrm>
        <a:graphic>
          <a:graphicData uri="http://schemas.openxmlformats.org/drawingml/2006/table">
            <a:tbl>
              <a:tblPr>
                <a:noFill/>
                <a:tableStyleId>{721508D7-EA72-45D4-A6BA-0EBBF8B358A0}</a:tableStyleId>
              </a:tblPr>
              <a:tblGrid>
                <a:gridCol w="1754975">
                  <a:extLst>
                    <a:ext uri="{9D8B030D-6E8A-4147-A177-3AD203B41FA5}">
                      <a16:colId xmlns:a16="http://schemas.microsoft.com/office/drawing/2014/main" val="20000"/>
                    </a:ext>
                  </a:extLst>
                </a:gridCol>
                <a:gridCol w="1754975">
                  <a:extLst>
                    <a:ext uri="{9D8B030D-6E8A-4147-A177-3AD203B41FA5}">
                      <a16:colId xmlns:a16="http://schemas.microsoft.com/office/drawing/2014/main" val="20001"/>
                    </a:ext>
                  </a:extLst>
                </a:gridCol>
                <a:gridCol w="1754975">
                  <a:extLst>
                    <a:ext uri="{9D8B030D-6E8A-4147-A177-3AD203B41FA5}">
                      <a16:colId xmlns:a16="http://schemas.microsoft.com/office/drawing/2014/main" val="20002"/>
                    </a:ext>
                  </a:extLst>
                </a:gridCol>
              </a:tblGrid>
              <a:tr h="254000">
                <a:tc rowSpan="2">
                  <a:txBody>
                    <a:bodyPr/>
                    <a:lstStyle/>
                    <a:p>
                      <a:pPr marL="0" marR="0" lvl="0" indent="0" algn="ctr" rtl="0">
                        <a:lnSpc>
                          <a:spcPct val="100000"/>
                        </a:lnSpc>
                        <a:spcBef>
                          <a:spcPts val="0"/>
                        </a:spcBef>
                        <a:spcAft>
                          <a:spcPts val="0"/>
                        </a:spcAft>
                        <a:buClr>
                          <a:srgbClr val="000000"/>
                        </a:buClr>
                        <a:buSzPts val="1000"/>
                        <a:buFont typeface="Arial"/>
                        <a:buNone/>
                      </a:pPr>
                      <a:r>
                        <a:rPr lang="en-US" sz="1000" b="1" u="none" strike="noStrike" cap="none"/>
                        <a:t>Month</a:t>
                      </a:r>
                      <a:endParaRPr sz="1000" b="1" u="none" strike="noStrike" cap="none"/>
                    </a:p>
                  </a:txBody>
                  <a:tcPr marL="63500" marR="63500" marT="63500" marB="63500"/>
                </a:tc>
                <a:tc rowSpan="2">
                  <a:txBody>
                    <a:bodyPr/>
                    <a:lstStyle/>
                    <a:p>
                      <a:pPr marL="0" marR="0" lvl="0" indent="0" algn="ctr" rtl="0">
                        <a:lnSpc>
                          <a:spcPct val="100000"/>
                        </a:lnSpc>
                        <a:spcBef>
                          <a:spcPts val="0"/>
                        </a:spcBef>
                        <a:spcAft>
                          <a:spcPts val="0"/>
                        </a:spcAft>
                        <a:buClr>
                          <a:srgbClr val="000000"/>
                        </a:buClr>
                        <a:buSzPts val="1000"/>
                        <a:buFont typeface="Arial"/>
                        <a:buNone/>
                      </a:pPr>
                      <a:r>
                        <a:rPr lang="en-US" sz="1000" b="1" u="none" strike="noStrike" cap="none"/>
                        <a:t>6-months follow-up loan rate for Digital customers</a:t>
                      </a:r>
                      <a:endParaRPr sz="1000" b="1" u="none" strike="noStrike" cap="none"/>
                    </a:p>
                  </a:txBody>
                  <a:tcPr marL="63500" marR="63500" marT="63500" marB="63500"/>
                </a:tc>
                <a:tc rowSpan="2">
                  <a:txBody>
                    <a:bodyPr/>
                    <a:lstStyle/>
                    <a:p>
                      <a:pPr marL="0" marR="0" lvl="0" indent="0" algn="ctr" rtl="0">
                        <a:lnSpc>
                          <a:spcPct val="100000"/>
                        </a:lnSpc>
                        <a:spcBef>
                          <a:spcPts val="0"/>
                        </a:spcBef>
                        <a:spcAft>
                          <a:spcPts val="0"/>
                        </a:spcAft>
                        <a:buClr>
                          <a:srgbClr val="000000"/>
                        </a:buClr>
                        <a:buSzPts val="1000"/>
                        <a:buFont typeface="Arial"/>
                        <a:buNone/>
                      </a:pPr>
                      <a:r>
                        <a:rPr lang="en-US" sz="1000" b="1" u="none" strike="noStrike" cap="none"/>
                        <a:t>6-months follow-up loan rate for Traditional customers</a:t>
                      </a:r>
                      <a:endParaRPr sz="1000" b="1" u="none" strike="noStrike" cap="none"/>
                    </a:p>
                    <a:p>
                      <a:pPr marL="0" marR="0" lvl="0" indent="0" algn="l" rtl="0">
                        <a:lnSpc>
                          <a:spcPct val="100000"/>
                        </a:lnSpc>
                        <a:spcBef>
                          <a:spcPts val="0"/>
                        </a:spcBef>
                        <a:spcAft>
                          <a:spcPts val="0"/>
                        </a:spcAft>
                        <a:buClr>
                          <a:srgbClr val="000000"/>
                        </a:buClr>
                        <a:buSzPts val="1000"/>
                        <a:buFont typeface="Arial"/>
                        <a:buNone/>
                      </a:pPr>
                      <a:endParaRPr sz="1000" b="1" u="none" strike="noStrike" cap="none"/>
                    </a:p>
                  </a:txBody>
                  <a:tcPr marL="63500" marR="63500" marT="63500" marB="63500"/>
                </a:tc>
                <a:extLst>
                  <a:ext uri="{0D108BD9-81ED-4DB2-BD59-A6C34878D82A}">
                    <a16:rowId xmlns:a16="http://schemas.microsoft.com/office/drawing/2014/main" val="10000"/>
                  </a:ext>
                </a:extLst>
              </a:tr>
              <a:tr h="254000">
                <a:tc vMerge="1">
                  <a:txBody>
                    <a:bodyPr/>
                    <a:lstStyle/>
                    <a:p>
                      <a:endParaRPr lang="en-US"/>
                    </a:p>
                  </a:txBody>
                  <a:tcPr/>
                </a:tc>
                <a:tc vMerge="1">
                  <a:txBody>
                    <a:bodyPr/>
                    <a:lstStyle/>
                    <a:p>
                      <a:endParaRPr lang="en-US"/>
                    </a:p>
                  </a:txBody>
                  <a:tcPr/>
                </a:tc>
                <a:tc vMerge="1">
                  <a:txBody>
                    <a:bodyPr/>
                    <a:lstStyle/>
                    <a:p>
                      <a:endParaRPr lang="en-US"/>
                    </a:p>
                  </a:txBody>
                  <a:tcPr/>
                </a:tc>
                <a:extLst>
                  <a:ext uri="{0D108BD9-81ED-4DB2-BD59-A6C34878D82A}">
                    <a16:rowId xmlns:a16="http://schemas.microsoft.com/office/drawing/2014/main" val="10001"/>
                  </a:ext>
                </a:extLst>
              </a:tr>
              <a:tr h="0">
                <a:tc>
                  <a:txBody>
                    <a:bodyPr/>
                    <a:lstStyle/>
                    <a:p>
                      <a:pPr marL="0" marR="0" lvl="0" indent="0" algn="ctr" rtl="0">
                        <a:lnSpc>
                          <a:spcPct val="100000"/>
                        </a:lnSpc>
                        <a:spcBef>
                          <a:spcPts val="0"/>
                        </a:spcBef>
                        <a:spcAft>
                          <a:spcPts val="0"/>
                        </a:spcAft>
                        <a:buClr>
                          <a:srgbClr val="000000"/>
                        </a:buClr>
                        <a:buSzPts val="1000"/>
                        <a:buFont typeface="Arial"/>
                        <a:buNone/>
                      </a:pPr>
                      <a:r>
                        <a:rPr lang="en-US" sz="1000" u="none" strike="noStrike" cap="none"/>
                        <a:t>Jan-2021</a:t>
                      </a:r>
                      <a:endParaRPr sz="1000" u="none" strike="noStrike" cap="none"/>
                    </a:p>
                  </a:txBody>
                  <a:tcPr marL="63500" marR="63500" marT="63500" marB="63500"/>
                </a:tc>
                <a:tc>
                  <a:txBody>
                    <a:bodyPr/>
                    <a:lstStyle/>
                    <a:p>
                      <a:pPr marL="0" marR="0" lvl="0" indent="0" algn="ctr" rtl="0">
                        <a:lnSpc>
                          <a:spcPct val="100000"/>
                        </a:lnSpc>
                        <a:spcBef>
                          <a:spcPts val="0"/>
                        </a:spcBef>
                        <a:spcAft>
                          <a:spcPts val="0"/>
                        </a:spcAft>
                        <a:buClr>
                          <a:srgbClr val="000000"/>
                        </a:buClr>
                        <a:buSzPts val="1000"/>
                        <a:buFont typeface="Arial"/>
                        <a:buNone/>
                      </a:pPr>
                      <a:r>
                        <a:rPr lang="en-US" sz="1000" u="none" strike="noStrike" cap="none"/>
                        <a:t>57%</a:t>
                      </a:r>
                      <a:endParaRPr sz="1000" u="none" strike="noStrike" cap="none"/>
                    </a:p>
                  </a:txBody>
                  <a:tcPr marL="63500" marR="63500" marT="63500" marB="63500"/>
                </a:tc>
                <a:tc>
                  <a:txBody>
                    <a:bodyPr/>
                    <a:lstStyle/>
                    <a:p>
                      <a:pPr marL="0" marR="0" lvl="0" indent="0" algn="ctr" rtl="0">
                        <a:lnSpc>
                          <a:spcPct val="100000"/>
                        </a:lnSpc>
                        <a:spcBef>
                          <a:spcPts val="0"/>
                        </a:spcBef>
                        <a:spcAft>
                          <a:spcPts val="0"/>
                        </a:spcAft>
                        <a:buClr>
                          <a:srgbClr val="000000"/>
                        </a:buClr>
                        <a:buSzPts val="1000"/>
                        <a:buFont typeface="Arial"/>
                        <a:buNone/>
                      </a:pPr>
                      <a:r>
                        <a:rPr lang="en-US" sz="1000" u="none" strike="noStrike" cap="none"/>
                        <a:t>45%</a:t>
                      </a:r>
                      <a:endParaRPr sz="1000" u="none" strike="noStrike" cap="none"/>
                    </a:p>
                  </a:txBody>
                  <a:tcPr marL="63500" marR="63500" marT="63500" marB="63500"/>
                </a:tc>
                <a:extLst>
                  <a:ext uri="{0D108BD9-81ED-4DB2-BD59-A6C34878D82A}">
                    <a16:rowId xmlns:a16="http://schemas.microsoft.com/office/drawing/2014/main" val="10002"/>
                  </a:ext>
                </a:extLst>
              </a:tr>
              <a:tr h="0">
                <a:tc>
                  <a:txBody>
                    <a:bodyPr/>
                    <a:lstStyle/>
                    <a:p>
                      <a:pPr marL="0" marR="0" lvl="0" indent="0" algn="ctr" rtl="0">
                        <a:lnSpc>
                          <a:spcPct val="100000"/>
                        </a:lnSpc>
                        <a:spcBef>
                          <a:spcPts val="0"/>
                        </a:spcBef>
                        <a:spcAft>
                          <a:spcPts val="0"/>
                        </a:spcAft>
                        <a:buClr>
                          <a:srgbClr val="000000"/>
                        </a:buClr>
                        <a:buSzPts val="1000"/>
                        <a:buFont typeface="Arial"/>
                        <a:buNone/>
                      </a:pPr>
                      <a:r>
                        <a:rPr lang="en-US" sz="1000" u="none" strike="noStrike" cap="none"/>
                        <a:t>Feb-2021</a:t>
                      </a:r>
                      <a:endParaRPr sz="1000" u="none" strike="noStrike" cap="none"/>
                    </a:p>
                  </a:txBody>
                  <a:tcPr marL="63500" marR="63500" marT="63500" marB="63500"/>
                </a:tc>
                <a:tc>
                  <a:txBody>
                    <a:bodyPr/>
                    <a:lstStyle/>
                    <a:p>
                      <a:pPr marL="0" marR="0" lvl="0" indent="0" algn="ctr" rtl="0">
                        <a:lnSpc>
                          <a:spcPct val="100000"/>
                        </a:lnSpc>
                        <a:spcBef>
                          <a:spcPts val="0"/>
                        </a:spcBef>
                        <a:spcAft>
                          <a:spcPts val="0"/>
                        </a:spcAft>
                        <a:buClr>
                          <a:srgbClr val="000000"/>
                        </a:buClr>
                        <a:buSzPts val="1000"/>
                        <a:buFont typeface="Arial"/>
                        <a:buNone/>
                      </a:pPr>
                      <a:r>
                        <a:rPr lang="en-US" sz="1000" u="none" strike="noStrike" cap="none"/>
                        <a:t>…</a:t>
                      </a:r>
                      <a:endParaRPr sz="1000" u="none" strike="noStrike" cap="none"/>
                    </a:p>
                  </a:txBody>
                  <a:tcPr marL="63500" marR="63500" marT="63500" marB="63500"/>
                </a:tc>
                <a:tc>
                  <a:txBody>
                    <a:bodyPr/>
                    <a:lstStyle/>
                    <a:p>
                      <a:pPr marL="0" marR="0" lvl="0" indent="0" algn="ctr" rtl="0">
                        <a:lnSpc>
                          <a:spcPct val="100000"/>
                        </a:lnSpc>
                        <a:spcBef>
                          <a:spcPts val="0"/>
                        </a:spcBef>
                        <a:spcAft>
                          <a:spcPts val="0"/>
                        </a:spcAft>
                        <a:buClr>
                          <a:srgbClr val="000000"/>
                        </a:buClr>
                        <a:buSzPts val="1000"/>
                        <a:buFont typeface="Arial"/>
                        <a:buNone/>
                      </a:pPr>
                      <a:r>
                        <a:rPr lang="en-US" sz="1000" u="none" strike="noStrike" cap="none"/>
                        <a:t>…</a:t>
                      </a:r>
                      <a:endParaRPr sz="1000" u="none" strike="noStrike" cap="none"/>
                    </a:p>
                  </a:txBody>
                  <a:tcPr marL="63500" marR="63500" marT="63500" marB="63500"/>
                </a:tc>
                <a:extLst>
                  <a:ext uri="{0D108BD9-81ED-4DB2-BD59-A6C34878D82A}">
                    <a16:rowId xmlns:a16="http://schemas.microsoft.com/office/drawing/2014/main" val="10003"/>
                  </a:ext>
                </a:extLst>
              </a:tr>
              <a:tr h="0">
                <a:tc>
                  <a:txBody>
                    <a:bodyPr/>
                    <a:lstStyle/>
                    <a:p>
                      <a:pPr marL="0" marR="0" lvl="0" indent="0" algn="ctr" rtl="0">
                        <a:lnSpc>
                          <a:spcPct val="100000"/>
                        </a:lnSpc>
                        <a:spcBef>
                          <a:spcPts val="0"/>
                        </a:spcBef>
                        <a:spcAft>
                          <a:spcPts val="0"/>
                        </a:spcAft>
                        <a:buClr>
                          <a:srgbClr val="000000"/>
                        </a:buClr>
                        <a:buSzPts val="1000"/>
                        <a:buFont typeface="Arial"/>
                        <a:buNone/>
                      </a:pPr>
                      <a:r>
                        <a:rPr lang="en-US" sz="1000" u="none" strike="noStrike" cap="none"/>
                        <a:t>…</a:t>
                      </a:r>
                      <a:endParaRPr sz="1000" u="none" strike="noStrike" cap="none"/>
                    </a:p>
                  </a:txBody>
                  <a:tcPr marL="63500" marR="63500" marT="63500" marB="63500"/>
                </a:tc>
                <a:tc>
                  <a:txBody>
                    <a:bodyPr/>
                    <a:lstStyle/>
                    <a:p>
                      <a:pPr marL="0" marR="0" lvl="0" indent="0" algn="ctr" rtl="0">
                        <a:lnSpc>
                          <a:spcPct val="100000"/>
                        </a:lnSpc>
                        <a:spcBef>
                          <a:spcPts val="0"/>
                        </a:spcBef>
                        <a:spcAft>
                          <a:spcPts val="0"/>
                        </a:spcAft>
                        <a:buClr>
                          <a:srgbClr val="000000"/>
                        </a:buClr>
                        <a:buSzPts val="1000"/>
                        <a:buFont typeface="Arial"/>
                        <a:buNone/>
                      </a:pPr>
                      <a:r>
                        <a:rPr lang="en-US" sz="1000" u="none" strike="noStrike" cap="none"/>
                        <a:t>…</a:t>
                      </a:r>
                      <a:endParaRPr sz="1000" u="none" strike="noStrike" cap="none"/>
                    </a:p>
                  </a:txBody>
                  <a:tcPr marL="63500" marR="63500" marT="63500" marB="63500"/>
                </a:tc>
                <a:tc>
                  <a:txBody>
                    <a:bodyPr/>
                    <a:lstStyle/>
                    <a:p>
                      <a:pPr marL="0" marR="0" lvl="0" indent="0" algn="ctr" rtl="0">
                        <a:lnSpc>
                          <a:spcPct val="100000"/>
                        </a:lnSpc>
                        <a:spcBef>
                          <a:spcPts val="0"/>
                        </a:spcBef>
                        <a:spcAft>
                          <a:spcPts val="0"/>
                        </a:spcAft>
                        <a:buClr>
                          <a:srgbClr val="000000"/>
                        </a:buClr>
                        <a:buSzPts val="1000"/>
                        <a:buFont typeface="Arial"/>
                        <a:buNone/>
                      </a:pPr>
                      <a:r>
                        <a:rPr lang="en-US" sz="1000" u="none" strike="noStrike" cap="none"/>
                        <a:t>…</a:t>
                      </a:r>
                      <a:endParaRPr sz="1000" u="none" strike="noStrike" cap="none"/>
                    </a:p>
                  </a:txBody>
                  <a:tcPr marL="63500" marR="63500" marT="63500" marB="63500"/>
                </a:tc>
                <a:extLst>
                  <a:ext uri="{0D108BD9-81ED-4DB2-BD59-A6C34878D82A}">
                    <a16:rowId xmlns:a16="http://schemas.microsoft.com/office/drawing/2014/main" val="10004"/>
                  </a:ext>
                </a:extLst>
              </a:tr>
              <a:tr h="0">
                <a:tc>
                  <a:txBody>
                    <a:bodyPr/>
                    <a:lstStyle/>
                    <a:p>
                      <a:pPr marL="0" marR="0" lvl="0" indent="0" algn="ctr" rtl="0">
                        <a:lnSpc>
                          <a:spcPct val="100000"/>
                        </a:lnSpc>
                        <a:spcBef>
                          <a:spcPts val="0"/>
                        </a:spcBef>
                        <a:spcAft>
                          <a:spcPts val="0"/>
                        </a:spcAft>
                        <a:buClr>
                          <a:srgbClr val="000000"/>
                        </a:buClr>
                        <a:buSzPts val="1000"/>
                        <a:buFont typeface="Arial"/>
                        <a:buNone/>
                      </a:pPr>
                      <a:r>
                        <a:rPr lang="en-US" sz="1000" u="none" strike="noStrike" cap="none"/>
                        <a:t>…</a:t>
                      </a:r>
                      <a:endParaRPr sz="1000" u="none" strike="noStrike" cap="none"/>
                    </a:p>
                  </a:txBody>
                  <a:tcPr marL="63500" marR="63500" marT="63500" marB="63500"/>
                </a:tc>
                <a:tc>
                  <a:txBody>
                    <a:bodyPr/>
                    <a:lstStyle/>
                    <a:p>
                      <a:pPr marL="0" marR="0" lvl="0" indent="0" algn="ctr" rtl="0">
                        <a:lnSpc>
                          <a:spcPct val="100000"/>
                        </a:lnSpc>
                        <a:spcBef>
                          <a:spcPts val="0"/>
                        </a:spcBef>
                        <a:spcAft>
                          <a:spcPts val="0"/>
                        </a:spcAft>
                        <a:buClr>
                          <a:srgbClr val="000000"/>
                        </a:buClr>
                        <a:buSzPts val="1000"/>
                        <a:buFont typeface="Arial"/>
                        <a:buNone/>
                      </a:pPr>
                      <a:r>
                        <a:rPr lang="en-US" sz="1000" u="none" strike="noStrike" cap="none"/>
                        <a:t>…</a:t>
                      </a:r>
                      <a:endParaRPr sz="1000" u="none" strike="noStrike" cap="none"/>
                    </a:p>
                  </a:txBody>
                  <a:tcPr marL="63500" marR="63500" marT="63500" marB="63500"/>
                </a:tc>
                <a:tc>
                  <a:txBody>
                    <a:bodyPr/>
                    <a:lstStyle/>
                    <a:p>
                      <a:pPr marL="0" marR="0" lvl="0" indent="0" algn="ctr" rtl="0">
                        <a:lnSpc>
                          <a:spcPct val="100000"/>
                        </a:lnSpc>
                        <a:spcBef>
                          <a:spcPts val="0"/>
                        </a:spcBef>
                        <a:spcAft>
                          <a:spcPts val="0"/>
                        </a:spcAft>
                        <a:buClr>
                          <a:srgbClr val="000000"/>
                        </a:buClr>
                        <a:buSzPts val="1000"/>
                        <a:buFont typeface="Arial"/>
                        <a:buNone/>
                      </a:pPr>
                      <a:r>
                        <a:rPr lang="en-US" sz="1000" u="none" strike="noStrike" cap="none"/>
                        <a:t>…</a:t>
                      </a:r>
                      <a:endParaRPr sz="1000" u="none" strike="noStrike" cap="none"/>
                    </a:p>
                  </a:txBody>
                  <a:tcPr marL="63500" marR="63500" marT="63500" marB="63500"/>
                </a:tc>
                <a:extLst>
                  <a:ext uri="{0D108BD9-81ED-4DB2-BD59-A6C34878D82A}">
                    <a16:rowId xmlns:a16="http://schemas.microsoft.com/office/drawing/2014/main" val="10005"/>
                  </a:ext>
                </a:extLst>
              </a:tr>
              <a:tr h="0">
                <a:tc>
                  <a:txBody>
                    <a:bodyPr/>
                    <a:lstStyle/>
                    <a:p>
                      <a:pPr marL="0" marR="0" lvl="0" indent="0" algn="ctr" rtl="0">
                        <a:lnSpc>
                          <a:spcPct val="100000"/>
                        </a:lnSpc>
                        <a:spcBef>
                          <a:spcPts val="0"/>
                        </a:spcBef>
                        <a:spcAft>
                          <a:spcPts val="0"/>
                        </a:spcAft>
                        <a:buClr>
                          <a:srgbClr val="000000"/>
                        </a:buClr>
                        <a:buSzPts val="1000"/>
                        <a:buFont typeface="Arial"/>
                        <a:buNone/>
                      </a:pPr>
                      <a:r>
                        <a:rPr lang="en-US" sz="1000" u="none" strike="noStrike" cap="none"/>
                        <a:t>…</a:t>
                      </a:r>
                      <a:endParaRPr sz="1000" u="none" strike="noStrike" cap="none"/>
                    </a:p>
                  </a:txBody>
                  <a:tcPr marL="63500" marR="63500" marT="63500" marB="63500"/>
                </a:tc>
                <a:tc>
                  <a:txBody>
                    <a:bodyPr/>
                    <a:lstStyle/>
                    <a:p>
                      <a:pPr marL="0" marR="0" lvl="0" indent="0" algn="ctr" rtl="0">
                        <a:lnSpc>
                          <a:spcPct val="100000"/>
                        </a:lnSpc>
                        <a:spcBef>
                          <a:spcPts val="0"/>
                        </a:spcBef>
                        <a:spcAft>
                          <a:spcPts val="0"/>
                        </a:spcAft>
                        <a:buClr>
                          <a:srgbClr val="000000"/>
                        </a:buClr>
                        <a:buSzPts val="1000"/>
                        <a:buFont typeface="Arial"/>
                        <a:buNone/>
                      </a:pPr>
                      <a:r>
                        <a:rPr lang="en-US" sz="1000" u="none" strike="noStrike" cap="none"/>
                        <a:t>…</a:t>
                      </a:r>
                      <a:endParaRPr sz="1000" u="none" strike="noStrike" cap="none"/>
                    </a:p>
                  </a:txBody>
                  <a:tcPr marL="63500" marR="63500" marT="63500" marB="63500"/>
                </a:tc>
                <a:tc>
                  <a:txBody>
                    <a:bodyPr/>
                    <a:lstStyle/>
                    <a:p>
                      <a:pPr marL="0" marR="0" lvl="0" indent="0" algn="ctr" rtl="0">
                        <a:lnSpc>
                          <a:spcPct val="100000"/>
                        </a:lnSpc>
                        <a:spcBef>
                          <a:spcPts val="0"/>
                        </a:spcBef>
                        <a:spcAft>
                          <a:spcPts val="0"/>
                        </a:spcAft>
                        <a:buClr>
                          <a:srgbClr val="000000"/>
                        </a:buClr>
                        <a:buSzPts val="1000"/>
                        <a:buFont typeface="Arial"/>
                        <a:buNone/>
                      </a:pPr>
                      <a:r>
                        <a:rPr lang="en-US" sz="1000" u="none" strike="noStrike" cap="none"/>
                        <a:t>…</a:t>
                      </a:r>
                      <a:endParaRPr sz="1000" u="none" strike="noStrike" cap="none"/>
                    </a:p>
                  </a:txBody>
                  <a:tcPr marL="63500" marR="63500" marT="63500" marB="63500"/>
                </a:tc>
                <a:extLst>
                  <a:ext uri="{0D108BD9-81ED-4DB2-BD59-A6C34878D82A}">
                    <a16:rowId xmlns:a16="http://schemas.microsoft.com/office/drawing/2014/main" val="10006"/>
                  </a:ext>
                </a:extLst>
              </a:tr>
            </a:tbl>
          </a:graphicData>
        </a:graphic>
      </p:graphicFrame>
      <p:sp>
        <p:nvSpPr>
          <p:cNvPr id="319" name="Google Shape;319;g1bfc0198e48_0_56"/>
          <p:cNvSpPr/>
          <p:nvPr/>
        </p:nvSpPr>
        <p:spPr>
          <a:xfrm>
            <a:off x="2720425" y="3700050"/>
            <a:ext cx="2792700" cy="1461600"/>
          </a:xfrm>
          <a:prstGeom prst="rect">
            <a:avLst/>
          </a:prstGeom>
          <a:noFill/>
          <a:ln w="38100" cap="flat" cmpd="sng">
            <a:solidFill>
              <a:schemeClr val="accent4"/>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323"/>
        <p:cNvGrpSpPr/>
        <p:nvPr/>
      </p:nvGrpSpPr>
      <p:grpSpPr>
        <a:xfrm>
          <a:off x="0" y="0"/>
          <a:ext cx="0" cy="0"/>
          <a:chOff x="0" y="0"/>
          <a:chExt cx="0" cy="0"/>
        </a:xfrm>
      </p:grpSpPr>
      <p:sp>
        <p:nvSpPr>
          <p:cNvPr id="324" name="Google Shape;324;g15915369887_0_30"/>
          <p:cNvSpPr txBox="1">
            <a:spLocks noGrp="1"/>
          </p:cNvSpPr>
          <p:nvPr>
            <p:ph type="title"/>
          </p:nvPr>
        </p:nvSpPr>
        <p:spPr>
          <a:xfrm>
            <a:off x="609600" y="2651760"/>
            <a:ext cx="10972800" cy="7797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Clr>
                <a:schemeClr val="lt1"/>
              </a:buClr>
              <a:buSzPts val="4800"/>
              <a:buFont typeface="Arial"/>
              <a:buNone/>
            </a:pPr>
            <a:r>
              <a:rPr lang="en-US"/>
              <a:t>Data Visualization</a:t>
            </a:r>
            <a:endParaRPr/>
          </a:p>
        </p:txBody>
      </p:sp>
      <p:sp>
        <p:nvSpPr>
          <p:cNvPr id="325" name="Google Shape;325;g15915369887_0_30"/>
          <p:cNvSpPr txBox="1">
            <a:spLocks noGrp="1"/>
          </p:cNvSpPr>
          <p:nvPr>
            <p:ph type="body" idx="1"/>
          </p:nvPr>
        </p:nvSpPr>
        <p:spPr>
          <a:xfrm>
            <a:off x="609600" y="3429000"/>
            <a:ext cx="10972800" cy="668400"/>
          </a:xfrm>
          <a:prstGeom prst="rect">
            <a:avLst/>
          </a:prstGeom>
          <a:noFill/>
          <a:ln>
            <a:noFill/>
          </a:ln>
        </p:spPr>
        <p:txBody>
          <a:bodyPr spcFirstLastPara="1" wrap="square" lIns="0" tIns="0" rIns="0" bIns="0" anchor="t" anchorCtr="0">
            <a:normAutofit/>
          </a:bodyPr>
          <a:lstStyle/>
          <a:p>
            <a:pPr marL="0" lvl="0" indent="0" algn="l" rtl="0">
              <a:lnSpc>
                <a:spcPct val="100000"/>
              </a:lnSpc>
              <a:spcBef>
                <a:spcPts val="0"/>
              </a:spcBef>
              <a:spcAft>
                <a:spcPts val="0"/>
              </a:spcAft>
              <a:buSzPts val="2400"/>
              <a:buNone/>
            </a:pPr>
            <a:r>
              <a:rPr lang="en-US">
                <a:solidFill>
                  <a:schemeClr val="accent1"/>
                </a:solidFill>
              </a:rPr>
              <a:t>Subhead</a:t>
            </a:r>
            <a:endParaRPr>
              <a:solidFill>
                <a:schemeClr val="accent1"/>
              </a:solidFill>
            </a:endParaRPr>
          </a:p>
        </p:txBody>
      </p:sp>
      <p:sp>
        <p:nvSpPr>
          <p:cNvPr id="326" name="Google Shape;326;g15915369887_0_30"/>
          <p:cNvSpPr txBox="1">
            <a:spLocks noGrp="1"/>
          </p:cNvSpPr>
          <p:nvPr>
            <p:ph type="body" idx="1"/>
          </p:nvPr>
        </p:nvSpPr>
        <p:spPr>
          <a:xfrm>
            <a:off x="609600" y="3429000"/>
            <a:ext cx="10972800" cy="668400"/>
          </a:xfrm>
          <a:prstGeom prst="rect">
            <a:avLst/>
          </a:prstGeom>
          <a:noFill/>
          <a:ln>
            <a:noFill/>
          </a:ln>
        </p:spPr>
        <p:txBody>
          <a:bodyPr spcFirstLastPara="1" wrap="square" lIns="0" tIns="0" rIns="0" bIns="0" anchor="t" anchorCtr="0">
            <a:normAutofit/>
          </a:bodyPr>
          <a:lstStyle/>
          <a:p>
            <a:pPr marL="0" lvl="0" indent="0" algn="l" rtl="0">
              <a:lnSpc>
                <a:spcPct val="100000"/>
              </a:lnSpc>
              <a:spcBef>
                <a:spcPts val="0"/>
              </a:spcBef>
              <a:spcAft>
                <a:spcPts val="0"/>
              </a:spcAft>
              <a:buSzPts val="2400"/>
              <a:buNone/>
            </a:pPr>
            <a:r>
              <a:rPr lang="en-US" sz="2300"/>
              <a:t>Choosing visuals</a:t>
            </a:r>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330"/>
        <p:cNvGrpSpPr/>
        <p:nvPr/>
      </p:nvGrpSpPr>
      <p:grpSpPr>
        <a:xfrm>
          <a:off x="0" y="0"/>
          <a:ext cx="0" cy="0"/>
          <a:chOff x="0" y="0"/>
          <a:chExt cx="0" cy="0"/>
        </a:xfrm>
      </p:grpSpPr>
      <p:sp>
        <p:nvSpPr>
          <p:cNvPr id="331" name="Google Shape;331;g1bfc0198e48_1_6"/>
          <p:cNvSpPr txBox="1">
            <a:spLocks noGrp="1"/>
          </p:cNvSpPr>
          <p:nvPr>
            <p:ph type="sldNum" idx="12"/>
          </p:nvPr>
        </p:nvSpPr>
        <p:spPr>
          <a:xfrm>
            <a:off x="9347200" y="6527007"/>
            <a:ext cx="28449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000"/>
              <a:buNone/>
            </a:pPr>
            <a:fld id="{00000000-1234-1234-1234-123412341234}" type="slidenum">
              <a:rPr lang="en-US"/>
              <a:t>19</a:t>
            </a:fld>
            <a:endParaRPr/>
          </a:p>
        </p:txBody>
      </p:sp>
      <p:sp>
        <p:nvSpPr>
          <p:cNvPr id="332" name="Google Shape;332;g1bfc0198e48_1_6"/>
          <p:cNvSpPr txBox="1">
            <a:spLocks noGrp="1"/>
          </p:cNvSpPr>
          <p:nvPr>
            <p:ph type="title"/>
          </p:nvPr>
        </p:nvSpPr>
        <p:spPr>
          <a:xfrm>
            <a:off x="609599" y="330993"/>
            <a:ext cx="10972800" cy="5334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Clr>
                <a:schemeClr val="accent4"/>
              </a:buClr>
              <a:buSzPts val="3200"/>
              <a:buFont typeface="Arial"/>
              <a:buNone/>
            </a:pPr>
            <a:r>
              <a:rPr lang="en-US" b="1" dirty="0"/>
              <a:t>Choosing Visual</a:t>
            </a:r>
            <a:endParaRPr b="1" dirty="0"/>
          </a:p>
        </p:txBody>
      </p:sp>
      <p:sp>
        <p:nvSpPr>
          <p:cNvPr id="333" name="Google Shape;333;g1bfc0198e48_1_6"/>
          <p:cNvSpPr txBox="1">
            <a:spLocks noGrp="1"/>
          </p:cNvSpPr>
          <p:nvPr>
            <p:ph type="body" idx="4294967295"/>
          </p:nvPr>
        </p:nvSpPr>
        <p:spPr>
          <a:xfrm>
            <a:off x="7118401" y="1928050"/>
            <a:ext cx="3116100" cy="3122400"/>
          </a:xfrm>
          <a:prstGeom prst="rect">
            <a:avLst/>
          </a:prstGeom>
          <a:noFill/>
          <a:ln>
            <a:noFill/>
          </a:ln>
        </p:spPr>
        <p:txBody>
          <a:bodyPr spcFirstLastPara="1" wrap="square" lIns="91425" tIns="91425" rIns="91425" bIns="91425" anchor="t" anchorCtr="0">
            <a:noAutofit/>
          </a:bodyPr>
          <a:lstStyle/>
          <a:p>
            <a:pPr marL="0" lvl="0" indent="0" algn="ctr" rtl="0">
              <a:lnSpc>
                <a:spcPct val="100000"/>
              </a:lnSpc>
              <a:spcBef>
                <a:spcPts val="600"/>
              </a:spcBef>
              <a:spcAft>
                <a:spcPts val="0"/>
              </a:spcAft>
              <a:buSzPts val="1800"/>
              <a:buNone/>
            </a:pPr>
            <a:r>
              <a:rPr lang="en-US" sz="2500" b="1">
                <a:solidFill>
                  <a:schemeClr val="accent4"/>
                </a:solidFill>
                <a:highlight>
                  <a:schemeClr val="accent1"/>
                </a:highlight>
              </a:rPr>
              <a:t>Pie / Donut Chart</a:t>
            </a:r>
            <a:endParaRPr sz="2500" b="1">
              <a:solidFill>
                <a:schemeClr val="accent4"/>
              </a:solidFill>
              <a:highlight>
                <a:schemeClr val="accent1"/>
              </a:highlight>
            </a:endParaRPr>
          </a:p>
          <a:p>
            <a:pPr marL="0" lvl="0" indent="0" algn="ctr" rtl="0">
              <a:lnSpc>
                <a:spcPct val="100000"/>
              </a:lnSpc>
              <a:spcBef>
                <a:spcPts val="600"/>
              </a:spcBef>
              <a:spcAft>
                <a:spcPts val="0"/>
              </a:spcAft>
              <a:buNone/>
            </a:pPr>
            <a:r>
              <a:rPr lang="en-US"/>
              <a:t>To present the numerical proportion</a:t>
            </a:r>
            <a:endParaRPr/>
          </a:p>
          <a:p>
            <a:pPr marL="0" lvl="0" indent="0" algn="ctr" rtl="0">
              <a:lnSpc>
                <a:spcPct val="100000"/>
              </a:lnSpc>
              <a:spcBef>
                <a:spcPts val="600"/>
              </a:spcBef>
              <a:spcAft>
                <a:spcPts val="0"/>
              </a:spcAft>
              <a:buSzPts val="1800"/>
              <a:buNone/>
            </a:pPr>
            <a:endParaRPr/>
          </a:p>
        </p:txBody>
      </p:sp>
      <p:sp>
        <p:nvSpPr>
          <p:cNvPr id="334" name="Google Shape;334;g1bfc0198e48_1_6"/>
          <p:cNvSpPr txBox="1">
            <a:spLocks noGrp="1"/>
          </p:cNvSpPr>
          <p:nvPr>
            <p:ph type="body" idx="2"/>
          </p:nvPr>
        </p:nvSpPr>
        <p:spPr>
          <a:xfrm>
            <a:off x="609599" y="864393"/>
            <a:ext cx="10972800" cy="2970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360"/>
              </a:spcBef>
              <a:spcAft>
                <a:spcPts val="0"/>
              </a:spcAft>
              <a:buSzPts val="1800"/>
              <a:buNone/>
            </a:pPr>
            <a:r>
              <a:rPr lang="en-US"/>
              <a:t>Tips for Data Visualization</a:t>
            </a:r>
            <a:endParaRPr/>
          </a:p>
        </p:txBody>
      </p:sp>
      <p:pic>
        <p:nvPicPr>
          <p:cNvPr id="335" name="Google Shape;335;g1bfc0198e48_1_6"/>
          <p:cNvPicPr preferRelativeResize="0"/>
          <p:nvPr/>
        </p:nvPicPr>
        <p:blipFill>
          <a:blip r:embed="rId3">
            <a:alphaModFix/>
          </a:blip>
          <a:stretch>
            <a:fillRect/>
          </a:stretch>
        </p:blipFill>
        <p:spPr>
          <a:xfrm>
            <a:off x="1459125" y="1652949"/>
            <a:ext cx="5045950" cy="436560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73"/>
        <p:cNvGrpSpPr/>
        <p:nvPr/>
      </p:nvGrpSpPr>
      <p:grpSpPr>
        <a:xfrm>
          <a:off x="0" y="0"/>
          <a:ext cx="0" cy="0"/>
          <a:chOff x="0" y="0"/>
          <a:chExt cx="0" cy="0"/>
        </a:xfrm>
      </p:grpSpPr>
      <p:sp>
        <p:nvSpPr>
          <p:cNvPr id="174" name="Google Shape;174;g15915369887_0_1"/>
          <p:cNvSpPr txBox="1">
            <a:spLocks noGrp="1"/>
          </p:cNvSpPr>
          <p:nvPr>
            <p:ph type="sldNum" idx="12"/>
          </p:nvPr>
        </p:nvSpPr>
        <p:spPr>
          <a:xfrm>
            <a:off x="9347200" y="6682631"/>
            <a:ext cx="2844900" cy="1827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000"/>
              <a:buNone/>
            </a:pPr>
            <a:fld id="{00000000-1234-1234-1234-123412341234}" type="slidenum">
              <a:rPr lang="en-US"/>
              <a:t>2</a:t>
            </a:fld>
            <a:endParaRPr/>
          </a:p>
        </p:txBody>
      </p:sp>
      <p:sp>
        <p:nvSpPr>
          <p:cNvPr id="175" name="Google Shape;175;g15915369887_0_1"/>
          <p:cNvSpPr txBox="1">
            <a:spLocks noGrp="1"/>
          </p:cNvSpPr>
          <p:nvPr>
            <p:ph type="title"/>
          </p:nvPr>
        </p:nvSpPr>
        <p:spPr>
          <a:xfrm>
            <a:off x="411892" y="204325"/>
            <a:ext cx="10972800" cy="533400"/>
          </a:xfrm>
          <a:prstGeom prst="rect">
            <a:avLst/>
          </a:prstGeom>
          <a:solidFill>
            <a:schemeClr val="lt1"/>
          </a:solidFill>
          <a:ln>
            <a:noFill/>
          </a:ln>
        </p:spPr>
        <p:txBody>
          <a:bodyPr spcFirstLastPara="1" wrap="square" lIns="0" tIns="0" rIns="0" bIns="0" anchor="t" anchorCtr="0">
            <a:noAutofit/>
          </a:bodyPr>
          <a:lstStyle/>
          <a:p>
            <a:pPr marL="0" lvl="0" indent="0" algn="l" rtl="0">
              <a:lnSpc>
                <a:spcPct val="100000"/>
              </a:lnSpc>
              <a:spcBef>
                <a:spcPts val="0"/>
              </a:spcBef>
              <a:spcAft>
                <a:spcPts val="0"/>
              </a:spcAft>
              <a:buClr>
                <a:schemeClr val="accent4"/>
              </a:buClr>
              <a:buSzPts val="3200"/>
              <a:buFont typeface="Arial"/>
              <a:buNone/>
            </a:pPr>
            <a:r>
              <a:rPr lang="en-US" dirty="0"/>
              <a:t>Agenda</a:t>
            </a:r>
            <a:endParaRPr dirty="0"/>
          </a:p>
        </p:txBody>
      </p:sp>
      <p:graphicFrame>
        <p:nvGraphicFramePr>
          <p:cNvPr id="176" name="Google Shape;176;g15915369887_0_1"/>
          <p:cNvGraphicFramePr/>
          <p:nvPr>
            <p:extLst>
              <p:ext uri="{D42A27DB-BD31-4B8C-83A1-F6EECF244321}">
                <p14:modId xmlns:p14="http://schemas.microsoft.com/office/powerpoint/2010/main" val="3672326992"/>
              </p:ext>
            </p:extLst>
          </p:nvPr>
        </p:nvGraphicFramePr>
        <p:xfrm>
          <a:off x="1094875" y="784778"/>
          <a:ext cx="10487525" cy="5937298"/>
        </p:xfrm>
        <a:graphic>
          <a:graphicData uri="http://schemas.openxmlformats.org/drawingml/2006/table">
            <a:tbl>
              <a:tblPr>
                <a:noFill/>
              </a:tblPr>
              <a:tblGrid>
                <a:gridCol w="2162325">
                  <a:extLst>
                    <a:ext uri="{9D8B030D-6E8A-4147-A177-3AD203B41FA5}">
                      <a16:colId xmlns:a16="http://schemas.microsoft.com/office/drawing/2014/main" val="20000"/>
                    </a:ext>
                  </a:extLst>
                </a:gridCol>
                <a:gridCol w="8325200">
                  <a:extLst>
                    <a:ext uri="{9D8B030D-6E8A-4147-A177-3AD203B41FA5}">
                      <a16:colId xmlns:a16="http://schemas.microsoft.com/office/drawing/2014/main" val="20001"/>
                    </a:ext>
                  </a:extLst>
                </a:gridCol>
              </a:tblGrid>
              <a:tr h="660172">
                <a:tc>
                  <a:txBody>
                    <a:bodyPr/>
                    <a:lstStyle/>
                    <a:p>
                      <a:pPr marL="254000" marR="0" lvl="0" indent="0" algn="r" rtl="0">
                        <a:lnSpc>
                          <a:spcPct val="100000"/>
                        </a:lnSpc>
                        <a:spcBef>
                          <a:spcPts val="0"/>
                        </a:spcBef>
                        <a:spcAft>
                          <a:spcPts val="0"/>
                        </a:spcAft>
                        <a:buClr>
                          <a:srgbClr val="000000"/>
                        </a:buClr>
                        <a:buSzPts val="2300"/>
                        <a:buFont typeface="Arial"/>
                        <a:buNone/>
                      </a:pPr>
                      <a:r>
                        <a:rPr lang="en-US" sz="2300" u="none" strike="noStrike" cap="none" dirty="0">
                          <a:solidFill>
                            <a:srgbClr val="FFFFFF"/>
                          </a:solidFill>
                        </a:rPr>
                        <a:t>1</a:t>
                      </a:r>
                      <a:endParaRPr sz="1400" u="none" strike="noStrike" cap="none" dirty="0"/>
                    </a:p>
                  </a:txBody>
                  <a:tcPr marL="148525" marR="247525" marT="0" marB="0" anchor="ctr">
                    <a:lnL w="76200" cap="flat" cmpd="sng">
                      <a:solidFill>
                        <a:schemeClr val="lt1"/>
                      </a:solidFill>
                      <a:prstDash val="solid"/>
                      <a:round/>
                      <a:headEnd type="none" w="sm" len="sm"/>
                      <a:tailEnd type="none" w="sm" len="sm"/>
                    </a:lnL>
                    <a:lnR w="76200" cap="flat" cmpd="sng" algn="ctr">
                      <a:solidFill>
                        <a:schemeClr val="lt1"/>
                      </a:solidFill>
                      <a:prstDash val="solid"/>
                      <a:round/>
                      <a:headEnd type="none" w="sm" len="sm"/>
                      <a:tailEnd type="none" w="sm" len="sm"/>
                    </a:lnR>
                    <a:lnT w="76200" cap="flat" cmpd="sng">
                      <a:solidFill>
                        <a:schemeClr val="lt1"/>
                      </a:solidFill>
                      <a:prstDash val="solid"/>
                      <a:round/>
                      <a:headEnd type="none" w="sm" len="sm"/>
                      <a:tailEnd type="none" w="sm" len="sm"/>
                    </a:lnT>
                    <a:lnB w="76200" cap="flat" cmpd="sng">
                      <a:solidFill>
                        <a:schemeClr val="lt1"/>
                      </a:solidFill>
                      <a:prstDash val="solid"/>
                      <a:round/>
                      <a:headEnd type="none" w="sm" len="sm"/>
                      <a:tailEnd type="none" w="sm" len="sm"/>
                    </a:lnB>
                    <a:solidFill>
                      <a:schemeClr val="accent1"/>
                    </a:solidFill>
                  </a:tcPr>
                </a:tc>
                <a:tc>
                  <a:txBody>
                    <a:bodyPr/>
                    <a:lstStyle/>
                    <a:p>
                      <a:pPr marL="230186" marR="0" lvl="0" indent="0" algn="l" rtl="0">
                        <a:lnSpc>
                          <a:spcPct val="100000"/>
                        </a:lnSpc>
                        <a:spcBef>
                          <a:spcPts val="0"/>
                        </a:spcBef>
                        <a:spcAft>
                          <a:spcPts val="0"/>
                        </a:spcAft>
                        <a:buClr>
                          <a:srgbClr val="000000"/>
                        </a:buClr>
                        <a:buSzPts val="2300"/>
                        <a:buFont typeface="Arial"/>
                        <a:buNone/>
                      </a:pPr>
                      <a:r>
                        <a:rPr lang="en-US" sz="2300" dirty="0">
                          <a:solidFill>
                            <a:schemeClr val="accent1"/>
                          </a:solidFill>
                        </a:rPr>
                        <a:t>Dashboard: Client Growth (Customer Acquisition by Channel)</a:t>
                      </a:r>
                      <a:endParaRPr sz="1400" u="none" strike="noStrike" cap="none" dirty="0"/>
                    </a:p>
                  </a:txBody>
                  <a:tcPr marL="0" marR="27500" marT="27500" marB="27500" anchor="ctr">
                    <a:lnL w="76200" cap="flat" cmpd="sng" algn="ctr">
                      <a:solidFill>
                        <a:schemeClr val="lt1"/>
                      </a:solidFill>
                      <a:prstDash val="solid"/>
                      <a:round/>
                      <a:headEnd type="none" w="sm" len="sm"/>
                      <a:tailEnd type="none" w="sm" len="sm"/>
                    </a:lnL>
                    <a:lnR w="76200" cap="flat" cmpd="sng">
                      <a:solidFill>
                        <a:schemeClr val="lt1"/>
                      </a:solidFill>
                      <a:prstDash val="solid"/>
                      <a:round/>
                      <a:headEnd type="none" w="sm" len="sm"/>
                      <a:tailEnd type="none" w="sm" len="sm"/>
                    </a:lnR>
                    <a:lnT w="76200" cap="flat" cmpd="sng">
                      <a:solidFill>
                        <a:schemeClr val="lt1"/>
                      </a:solidFill>
                      <a:prstDash val="solid"/>
                      <a:round/>
                      <a:headEnd type="none" w="sm" len="sm"/>
                      <a:tailEnd type="none" w="sm" len="sm"/>
                    </a:lnT>
                    <a:lnB w="76200" cap="flat" cmpd="sng">
                      <a:solidFill>
                        <a:schemeClr val="lt1"/>
                      </a:solidFill>
                      <a:prstDash val="solid"/>
                      <a:round/>
                      <a:headEnd type="none" w="sm" len="sm"/>
                      <a:tailEnd type="none" w="sm" len="sm"/>
                    </a:lnB>
                    <a:solidFill>
                      <a:srgbClr val="E1E0DE"/>
                    </a:solidFill>
                  </a:tcPr>
                </a:tc>
                <a:extLst>
                  <a:ext uri="{0D108BD9-81ED-4DB2-BD59-A6C34878D82A}">
                    <a16:rowId xmlns:a16="http://schemas.microsoft.com/office/drawing/2014/main" val="10001"/>
                  </a:ext>
                </a:extLst>
              </a:tr>
              <a:tr h="660172">
                <a:tc>
                  <a:txBody>
                    <a:bodyPr/>
                    <a:lstStyle/>
                    <a:p>
                      <a:pPr marL="254000" marR="0" lvl="0" indent="0" algn="r" rtl="0">
                        <a:lnSpc>
                          <a:spcPct val="100000"/>
                        </a:lnSpc>
                        <a:spcBef>
                          <a:spcPts val="0"/>
                        </a:spcBef>
                        <a:spcAft>
                          <a:spcPts val="0"/>
                        </a:spcAft>
                        <a:buClr>
                          <a:srgbClr val="000000"/>
                        </a:buClr>
                        <a:buSzPts val="2300"/>
                        <a:buFont typeface="Arial"/>
                        <a:buNone/>
                      </a:pPr>
                      <a:r>
                        <a:rPr lang="en-US" sz="2300" u="none" strike="noStrike" cap="none" dirty="0">
                          <a:solidFill>
                            <a:srgbClr val="FFFFFF"/>
                          </a:solidFill>
                        </a:rPr>
                        <a:t>2</a:t>
                      </a:r>
                      <a:endParaRPr sz="1400" u="none" strike="noStrike" cap="none" dirty="0"/>
                    </a:p>
                  </a:txBody>
                  <a:tcPr marL="148525" marR="247525" marT="27500" marB="27500" anchor="ctr">
                    <a:lnL w="76200" cap="flat" cmpd="sng">
                      <a:solidFill>
                        <a:schemeClr val="lt1"/>
                      </a:solidFill>
                      <a:prstDash val="solid"/>
                      <a:round/>
                      <a:headEnd type="none" w="sm" len="sm"/>
                      <a:tailEnd type="none" w="sm" len="sm"/>
                    </a:lnL>
                    <a:lnR w="76200" cap="flat" cmpd="sng">
                      <a:solidFill>
                        <a:schemeClr val="lt1"/>
                      </a:solidFill>
                      <a:prstDash val="solid"/>
                      <a:round/>
                      <a:headEnd type="none" w="sm" len="sm"/>
                      <a:tailEnd type="none" w="sm" len="sm"/>
                    </a:lnR>
                    <a:lnT w="76200" cap="flat" cmpd="sng">
                      <a:solidFill>
                        <a:schemeClr val="lt1"/>
                      </a:solidFill>
                      <a:prstDash val="solid"/>
                      <a:round/>
                      <a:headEnd type="none" w="sm" len="sm"/>
                      <a:tailEnd type="none" w="sm" len="sm"/>
                    </a:lnT>
                    <a:lnB w="76200" cap="flat" cmpd="sng">
                      <a:solidFill>
                        <a:schemeClr val="lt1"/>
                      </a:solidFill>
                      <a:prstDash val="solid"/>
                      <a:round/>
                      <a:headEnd type="none" w="sm" len="sm"/>
                      <a:tailEnd type="none" w="sm" len="sm"/>
                    </a:lnB>
                    <a:solidFill>
                      <a:schemeClr val="accent1"/>
                    </a:solidFill>
                  </a:tcPr>
                </a:tc>
                <a:tc>
                  <a:txBody>
                    <a:bodyPr/>
                    <a:lstStyle/>
                    <a:p>
                      <a:pPr marL="230186" lvl="0" indent="0" algn="l" rtl="0">
                        <a:spcBef>
                          <a:spcPts val="0"/>
                        </a:spcBef>
                        <a:spcAft>
                          <a:spcPts val="0"/>
                        </a:spcAft>
                        <a:buClr>
                          <a:schemeClr val="dk2"/>
                        </a:buClr>
                        <a:buSzPts val="2300"/>
                        <a:buFont typeface="Arial"/>
                        <a:buNone/>
                      </a:pPr>
                      <a:r>
                        <a:rPr lang="en-US" sz="2300" dirty="0">
                          <a:solidFill>
                            <a:schemeClr val="accent1"/>
                          </a:solidFill>
                        </a:rPr>
                        <a:t>Dashboard: Client Transaction Behavior (Activity Levels)</a:t>
                      </a:r>
                      <a:endParaRPr sz="2300" u="none" strike="noStrike" cap="none" dirty="0">
                        <a:solidFill>
                          <a:schemeClr val="accent1"/>
                        </a:solidFill>
                        <a:latin typeface="Arial"/>
                        <a:ea typeface="Arial"/>
                        <a:cs typeface="Arial"/>
                        <a:sym typeface="Arial"/>
                      </a:endParaRPr>
                    </a:p>
                  </a:txBody>
                  <a:tcPr marL="0" marR="27500" marT="27500" marB="27500" anchor="ctr">
                    <a:lnL w="76200" cap="flat" cmpd="sng">
                      <a:solidFill>
                        <a:schemeClr val="lt1"/>
                      </a:solidFill>
                      <a:prstDash val="solid"/>
                      <a:round/>
                      <a:headEnd type="none" w="sm" len="sm"/>
                      <a:tailEnd type="none" w="sm" len="sm"/>
                    </a:lnL>
                    <a:lnR w="76200" cap="flat" cmpd="sng">
                      <a:solidFill>
                        <a:schemeClr val="lt1"/>
                      </a:solidFill>
                      <a:prstDash val="solid"/>
                      <a:round/>
                      <a:headEnd type="none" w="sm" len="sm"/>
                      <a:tailEnd type="none" w="sm" len="sm"/>
                    </a:lnR>
                    <a:lnT w="76200" cap="flat" cmpd="sng">
                      <a:solidFill>
                        <a:schemeClr val="lt1"/>
                      </a:solidFill>
                      <a:prstDash val="solid"/>
                      <a:round/>
                      <a:headEnd type="none" w="sm" len="sm"/>
                      <a:tailEnd type="none" w="sm" len="sm"/>
                    </a:lnT>
                    <a:lnB w="76200" cap="flat" cmpd="sng">
                      <a:solidFill>
                        <a:schemeClr val="lt1"/>
                      </a:solidFill>
                      <a:prstDash val="solid"/>
                      <a:round/>
                      <a:headEnd type="none" w="sm" len="sm"/>
                      <a:tailEnd type="none" w="sm" len="sm"/>
                    </a:lnB>
                    <a:solidFill>
                      <a:srgbClr val="E1E0DE"/>
                    </a:solidFill>
                  </a:tcPr>
                </a:tc>
                <a:extLst>
                  <a:ext uri="{0D108BD9-81ED-4DB2-BD59-A6C34878D82A}">
                    <a16:rowId xmlns:a16="http://schemas.microsoft.com/office/drawing/2014/main" val="10002"/>
                  </a:ext>
                </a:extLst>
              </a:tr>
              <a:tr h="660172">
                <a:tc>
                  <a:txBody>
                    <a:bodyPr/>
                    <a:lstStyle/>
                    <a:p>
                      <a:pPr marL="254000" marR="0" lvl="0" indent="0" algn="r" rtl="0">
                        <a:lnSpc>
                          <a:spcPct val="100000"/>
                        </a:lnSpc>
                        <a:spcBef>
                          <a:spcPts val="0"/>
                        </a:spcBef>
                        <a:spcAft>
                          <a:spcPts val="0"/>
                        </a:spcAft>
                        <a:buClr>
                          <a:srgbClr val="000000"/>
                        </a:buClr>
                        <a:buSzPts val="2300"/>
                        <a:buFont typeface="Arial"/>
                        <a:buNone/>
                      </a:pPr>
                      <a:r>
                        <a:rPr lang="en-US" sz="2300" u="none" strike="noStrike" cap="none" dirty="0">
                          <a:solidFill>
                            <a:srgbClr val="FFFFFF"/>
                          </a:solidFill>
                        </a:rPr>
                        <a:t>3</a:t>
                      </a:r>
                      <a:endParaRPr sz="1400" u="none" strike="noStrike" cap="none" dirty="0"/>
                    </a:p>
                  </a:txBody>
                  <a:tcPr marL="148525" marR="247525" marT="27500" marB="27500" anchor="ctr">
                    <a:lnL w="76200" cap="flat" cmpd="sng">
                      <a:solidFill>
                        <a:schemeClr val="lt1"/>
                      </a:solidFill>
                      <a:prstDash val="solid"/>
                      <a:round/>
                      <a:headEnd type="none" w="sm" len="sm"/>
                      <a:tailEnd type="none" w="sm" len="sm"/>
                    </a:lnL>
                    <a:lnR w="76200" cap="flat" cmpd="sng">
                      <a:solidFill>
                        <a:schemeClr val="lt1"/>
                      </a:solidFill>
                      <a:prstDash val="solid"/>
                      <a:round/>
                      <a:headEnd type="none" w="sm" len="sm"/>
                      <a:tailEnd type="none" w="sm" len="sm"/>
                    </a:lnR>
                    <a:lnT w="76200" cap="flat" cmpd="sng">
                      <a:solidFill>
                        <a:schemeClr val="lt1"/>
                      </a:solidFill>
                      <a:prstDash val="solid"/>
                      <a:round/>
                      <a:headEnd type="none" w="sm" len="sm"/>
                      <a:tailEnd type="none" w="sm" len="sm"/>
                    </a:lnT>
                    <a:lnB w="76200" cap="flat" cmpd="sng">
                      <a:solidFill>
                        <a:schemeClr val="lt1"/>
                      </a:solidFill>
                      <a:prstDash val="solid"/>
                      <a:round/>
                      <a:headEnd type="none" w="sm" len="sm"/>
                      <a:tailEnd type="none" w="sm" len="sm"/>
                    </a:lnB>
                    <a:solidFill>
                      <a:schemeClr val="accent1"/>
                    </a:solidFill>
                  </a:tcPr>
                </a:tc>
                <a:tc>
                  <a:txBody>
                    <a:bodyPr/>
                    <a:lstStyle/>
                    <a:p>
                      <a:pPr marL="230186" lvl="0" indent="0" algn="l" rtl="0">
                        <a:spcBef>
                          <a:spcPts val="0"/>
                        </a:spcBef>
                        <a:spcAft>
                          <a:spcPts val="0"/>
                        </a:spcAft>
                        <a:buClr>
                          <a:schemeClr val="dk2"/>
                        </a:buClr>
                        <a:buSzPts val="2300"/>
                        <a:buFont typeface="Arial"/>
                        <a:buNone/>
                      </a:pPr>
                      <a:r>
                        <a:rPr lang="en-US" sz="2300" dirty="0">
                          <a:solidFill>
                            <a:schemeClr val="accent1"/>
                          </a:solidFill>
                        </a:rPr>
                        <a:t>Dashboard: Client Transaction Behavior (Customer Journey)</a:t>
                      </a:r>
                      <a:endParaRPr sz="1400" u="none" strike="noStrike" cap="none" dirty="0"/>
                    </a:p>
                  </a:txBody>
                  <a:tcPr marL="0" marR="27500" marT="27500" marB="27500" anchor="ctr">
                    <a:lnL w="76200" cap="flat" cmpd="sng">
                      <a:solidFill>
                        <a:schemeClr val="lt1"/>
                      </a:solidFill>
                      <a:prstDash val="solid"/>
                      <a:round/>
                      <a:headEnd type="none" w="sm" len="sm"/>
                      <a:tailEnd type="none" w="sm" len="sm"/>
                    </a:lnL>
                    <a:lnR w="76200" cap="flat" cmpd="sng">
                      <a:solidFill>
                        <a:schemeClr val="lt1"/>
                      </a:solidFill>
                      <a:prstDash val="solid"/>
                      <a:round/>
                      <a:headEnd type="none" w="sm" len="sm"/>
                      <a:tailEnd type="none" w="sm" len="sm"/>
                    </a:lnR>
                    <a:lnT w="76200" cap="flat" cmpd="sng">
                      <a:solidFill>
                        <a:schemeClr val="lt1"/>
                      </a:solidFill>
                      <a:prstDash val="solid"/>
                      <a:round/>
                      <a:headEnd type="none" w="sm" len="sm"/>
                      <a:tailEnd type="none" w="sm" len="sm"/>
                    </a:lnT>
                    <a:lnB w="76200" cap="flat" cmpd="sng">
                      <a:solidFill>
                        <a:schemeClr val="lt1"/>
                      </a:solidFill>
                      <a:prstDash val="solid"/>
                      <a:round/>
                      <a:headEnd type="none" w="sm" len="sm"/>
                      <a:tailEnd type="none" w="sm" len="sm"/>
                    </a:lnB>
                    <a:solidFill>
                      <a:srgbClr val="E1E0DE"/>
                    </a:solidFill>
                  </a:tcPr>
                </a:tc>
                <a:extLst>
                  <a:ext uri="{0D108BD9-81ED-4DB2-BD59-A6C34878D82A}">
                    <a16:rowId xmlns:a16="http://schemas.microsoft.com/office/drawing/2014/main" val="10003"/>
                  </a:ext>
                </a:extLst>
              </a:tr>
              <a:tr h="778652">
                <a:tc>
                  <a:txBody>
                    <a:bodyPr/>
                    <a:lstStyle/>
                    <a:p>
                      <a:pPr marL="254000" marR="0" lvl="0" indent="0" algn="r" rtl="0">
                        <a:lnSpc>
                          <a:spcPct val="100000"/>
                        </a:lnSpc>
                        <a:spcBef>
                          <a:spcPts val="0"/>
                        </a:spcBef>
                        <a:spcAft>
                          <a:spcPts val="0"/>
                        </a:spcAft>
                        <a:buNone/>
                      </a:pPr>
                      <a:r>
                        <a:rPr lang="en-US" sz="2300" dirty="0">
                          <a:solidFill>
                            <a:srgbClr val="FFFFFF"/>
                          </a:solidFill>
                        </a:rPr>
                        <a:t>4</a:t>
                      </a:r>
                      <a:endParaRPr sz="2300" u="none" strike="noStrike" cap="none" dirty="0">
                        <a:solidFill>
                          <a:srgbClr val="FFFFFF"/>
                        </a:solidFill>
                      </a:endParaRPr>
                    </a:p>
                  </a:txBody>
                  <a:tcPr marL="148525" marR="247525" marT="27500" marB="27500" anchor="ctr">
                    <a:lnL w="76200" cap="flat" cmpd="sng">
                      <a:solidFill>
                        <a:schemeClr val="lt1"/>
                      </a:solidFill>
                      <a:prstDash val="solid"/>
                      <a:round/>
                      <a:headEnd type="none" w="sm" len="sm"/>
                      <a:tailEnd type="none" w="sm" len="sm"/>
                    </a:lnL>
                    <a:lnR w="76200" cap="flat" cmpd="sng">
                      <a:solidFill>
                        <a:schemeClr val="lt1"/>
                      </a:solidFill>
                      <a:prstDash val="solid"/>
                      <a:round/>
                      <a:headEnd type="none" w="sm" len="sm"/>
                      <a:tailEnd type="none" w="sm" len="sm"/>
                    </a:lnR>
                    <a:lnT w="76200" cap="flat" cmpd="sng">
                      <a:solidFill>
                        <a:schemeClr val="lt1"/>
                      </a:solidFill>
                      <a:prstDash val="solid"/>
                      <a:round/>
                      <a:headEnd type="none" w="sm" len="sm"/>
                      <a:tailEnd type="none" w="sm" len="sm"/>
                    </a:lnT>
                    <a:lnB w="76200" cap="flat" cmpd="sng">
                      <a:solidFill>
                        <a:schemeClr val="lt1"/>
                      </a:solidFill>
                      <a:prstDash val="solid"/>
                      <a:round/>
                      <a:headEnd type="none" w="sm" len="sm"/>
                      <a:tailEnd type="none" w="sm" len="sm"/>
                    </a:lnB>
                    <a:solidFill>
                      <a:schemeClr val="accent1"/>
                    </a:solidFill>
                  </a:tcPr>
                </a:tc>
                <a:tc>
                  <a:txBody>
                    <a:bodyPr/>
                    <a:lstStyle/>
                    <a:p>
                      <a:pPr marL="230186" lvl="0" indent="0" algn="l" rtl="0">
                        <a:spcBef>
                          <a:spcPts val="0"/>
                        </a:spcBef>
                        <a:spcAft>
                          <a:spcPts val="0"/>
                        </a:spcAft>
                        <a:buClr>
                          <a:schemeClr val="dk2"/>
                        </a:buClr>
                        <a:buSzPts val="2300"/>
                        <a:buFont typeface="Arial"/>
                        <a:buNone/>
                      </a:pPr>
                      <a:r>
                        <a:rPr lang="en-US" sz="2300" dirty="0">
                          <a:solidFill>
                            <a:schemeClr val="accent1"/>
                          </a:solidFill>
                        </a:rPr>
                        <a:t>Dashboard: Client Deposit Behavior (Depositors by Deposit Balance)</a:t>
                      </a:r>
                      <a:endParaRPr sz="2300" dirty="0">
                        <a:solidFill>
                          <a:schemeClr val="accent1"/>
                        </a:solidFill>
                      </a:endParaRPr>
                    </a:p>
                  </a:txBody>
                  <a:tcPr marL="0" marR="27500" marT="27500" marB="27500" anchor="ctr">
                    <a:lnL w="76200" cap="flat" cmpd="sng">
                      <a:solidFill>
                        <a:schemeClr val="lt1"/>
                      </a:solidFill>
                      <a:prstDash val="solid"/>
                      <a:round/>
                      <a:headEnd type="none" w="sm" len="sm"/>
                      <a:tailEnd type="none" w="sm" len="sm"/>
                    </a:lnL>
                    <a:lnR w="76200" cap="flat" cmpd="sng">
                      <a:solidFill>
                        <a:schemeClr val="lt1"/>
                      </a:solidFill>
                      <a:prstDash val="solid"/>
                      <a:round/>
                      <a:headEnd type="none" w="sm" len="sm"/>
                      <a:tailEnd type="none" w="sm" len="sm"/>
                    </a:lnR>
                    <a:lnT w="76200" cap="flat" cmpd="sng">
                      <a:solidFill>
                        <a:schemeClr val="lt1"/>
                      </a:solidFill>
                      <a:prstDash val="solid"/>
                      <a:round/>
                      <a:headEnd type="none" w="sm" len="sm"/>
                      <a:tailEnd type="none" w="sm" len="sm"/>
                    </a:lnT>
                    <a:lnB w="76200" cap="flat" cmpd="sng">
                      <a:solidFill>
                        <a:schemeClr val="lt1"/>
                      </a:solidFill>
                      <a:prstDash val="solid"/>
                      <a:round/>
                      <a:headEnd type="none" w="sm" len="sm"/>
                      <a:tailEnd type="none" w="sm" len="sm"/>
                    </a:lnB>
                    <a:solidFill>
                      <a:srgbClr val="E1E0DE"/>
                    </a:solidFill>
                  </a:tcPr>
                </a:tc>
                <a:extLst>
                  <a:ext uri="{0D108BD9-81ED-4DB2-BD59-A6C34878D82A}">
                    <a16:rowId xmlns:a16="http://schemas.microsoft.com/office/drawing/2014/main" val="10004"/>
                  </a:ext>
                </a:extLst>
              </a:tr>
              <a:tr h="778652">
                <a:tc>
                  <a:txBody>
                    <a:bodyPr/>
                    <a:lstStyle/>
                    <a:p>
                      <a:pPr marL="254000" marR="0" lvl="0" indent="0" algn="r" rtl="0">
                        <a:lnSpc>
                          <a:spcPct val="100000"/>
                        </a:lnSpc>
                        <a:spcBef>
                          <a:spcPts val="0"/>
                        </a:spcBef>
                        <a:spcAft>
                          <a:spcPts val="0"/>
                        </a:spcAft>
                        <a:buNone/>
                      </a:pPr>
                      <a:r>
                        <a:rPr lang="en-US" sz="2300" dirty="0">
                          <a:solidFill>
                            <a:srgbClr val="FFFFFF"/>
                          </a:solidFill>
                        </a:rPr>
                        <a:t>5</a:t>
                      </a:r>
                      <a:endParaRPr sz="2300" u="none" strike="noStrike" cap="none" dirty="0">
                        <a:solidFill>
                          <a:srgbClr val="FFFFFF"/>
                        </a:solidFill>
                      </a:endParaRPr>
                    </a:p>
                  </a:txBody>
                  <a:tcPr marL="148525" marR="247525" marT="27500" marB="27500" anchor="ctr">
                    <a:lnL w="76200" cap="flat" cmpd="sng">
                      <a:solidFill>
                        <a:schemeClr val="lt1"/>
                      </a:solidFill>
                      <a:prstDash val="solid"/>
                      <a:round/>
                      <a:headEnd type="none" w="sm" len="sm"/>
                      <a:tailEnd type="none" w="sm" len="sm"/>
                    </a:lnL>
                    <a:lnR w="76200" cap="flat" cmpd="sng">
                      <a:solidFill>
                        <a:schemeClr val="lt1"/>
                      </a:solidFill>
                      <a:prstDash val="solid"/>
                      <a:round/>
                      <a:headEnd type="none" w="sm" len="sm"/>
                      <a:tailEnd type="none" w="sm" len="sm"/>
                    </a:lnR>
                    <a:lnT w="76200" cap="flat" cmpd="sng">
                      <a:solidFill>
                        <a:schemeClr val="lt1"/>
                      </a:solidFill>
                      <a:prstDash val="solid"/>
                      <a:round/>
                      <a:headEnd type="none" w="sm" len="sm"/>
                      <a:tailEnd type="none" w="sm" len="sm"/>
                    </a:lnT>
                    <a:lnB w="76200" cap="flat" cmpd="sng">
                      <a:solidFill>
                        <a:schemeClr val="lt1"/>
                      </a:solidFill>
                      <a:prstDash val="solid"/>
                      <a:round/>
                      <a:headEnd type="none" w="sm" len="sm"/>
                      <a:tailEnd type="none" w="sm" len="sm"/>
                    </a:lnB>
                    <a:solidFill>
                      <a:schemeClr val="accent1"/>
                    </a:solidFill>
                  </a:tcPr>
                </a:tc>
                <a:tc>
                  <a:txBody>
                    <a:bodyPr/>
                    <a:lstStyle/>
                    <a:p>
                      <a:pPr marL="230186" lvl="0" indent="0" algn="l" rtl="0">
                        <a:spcBef>
                          <a:spcPts val="0"/>
                        </a:spcBef>
                        <a:spcAft>
                          <a:spcPts val="0"/>
                        </a:spcAft>
                        <a:buClr>
                          <a:schemeClr val="dk2"/>
                        </a:buClr>
                        <a:buSzPts val="2300"/>
                        <a:buFont typeface="Arial"/>
                        <a:buNone/>
                      </a:pPr>
                      <a:r>
                        <a:rPr lang="en-US" sz="2300" dirty="0">
                          <a:solidFill>
                            <a:schemeClr val="accent1"/>
                          </a:solidFill>
                        </a:rPr>
                        <a:t>Dashboard: Client borrowing Behavior (6-month Follow-up Loan Rate)</a:t>
                      </a:r>
                      <a:endParaRPr sz="2300" dirty="0">
                        <a:solidFill>
                          <a:schemeClr val="accent1"/>
                        </a:solidFill>
                      </a:endParaRPr>
                    </a:p>
                  </a:txBody>
                  <a:tcPr marL="0" marR="27500" marT="27500" marB="27500" anchor="ctr">
                    <a:lnL w="76200" cap="flat" cmpd="sng">
                      <a:solidFill>
                        <a:schemeClr val="lt1"/>
                      </a:solidFill>
                      <a:prstDash val="solid"/>
                      <a:round/>
                      <a:headEnd type="none" w="sm" len="sm"/>
                      <a:tailEnd type="none" w="sm" len="sm"/>
                    </a:lnL>
                    <a:lnR w="76200" cap="flat" cmpd="sng">
                      <a:solidFill>
                        <a:schemeClr val="lt1"/>
                      </a:solidFill>
                      <a:prstDash val="solid"/>
                      <a:round/>
                      <a:headEnd type="none" w="sm" len="sm"/>
                      <a:tailEnd type="none" w="sm" len="sm"/>
                    </a:lnR>
                    <a:lnT w="76200" cap="flat" cmpd="sng">
                      <a:solidFill>
                        <a:schemeClr val="lt1"/>
                      </a:solidFill>
                      <a:prstDash val="solid"/>
                      <a:round/>
                      <a:headEnd type="none" w="sm" len="sm"/>
                      <a:tailEnd type="none" w="sm" len="sm"/>
                    </a:lnT>
                    <a:lnB w="76200" cap="flat" cmpd="sng">
                      <a:solidFill>
                        <a:schemeClr val="lt1"/>
                      </a:solidFill>
                      <a:prstDash val="solid"/>
                      <a:round/>
                      <a:headEnd type="none" w="sm" len="sm"/>
                      <a:tailEnd type="none" w="sm" len="sm"/>
                    </a:lnB>
                    <a:solidFill>
                      <a:srgbClr val="E1E0DE"/>
                    </a:solidFill>
                  </a:tcPr>
                </a:tc>
                <a:extLst>
                  <a:ext uri="{0D108BD9-81ED-4DB2-BD59-A6C34878D82A}">
                    <a16:rowId xmlns:a16="http://schemas.microsoft.com/office/drawing/2014/main" val="10005"/>
                  </a:ext>
                </a:extLst>
              </a:tr>
              <a:tr h="664035">
                <a:tc>
                  <a:txBody>
                    <a:bodyPr/>
                    <a:lstStyle/>
                    <a:p>
                      <a:pPr marL="254000" marR="0" lvl="0" indent="0" algn="r" rtl="0">
                        <a:lnSpc>
                          <a:spcPct val="100000"/>
                        </a:lnSpc>
                        <a:spcBef>
                          <a:spcPts val="0"/>
                        </a:spcBef>
                        <a:spcAft>
                          <a:spcPts val="0"/>
                        </a:spcAft>
                        <a:buNone/>
                      </a:pPr>
                      <a:r>
                        <a:rPr lang="en-US" sz="2300" dirty="0">
                          <a:solidFill>
                            <a:srgbClr val="FFFFFF"/>
                          </a:solidFill>
                        </a:rPr>
                        <a:t>6</a:t>
                      </a:r>
                      <a:endParaRPr sz="2300" dirty="0">
                        <a:solidFill>
                          <a:srgbClr val="FFFFFF"/>
                        </a:solidFill>
                      </a:endParaRPr>
                    </a:p>
                  </a:txBody>
                  <a:tcPr marL="148525" marR="247525" marT="27500" marB="27500" anchor="ctr">
                    <a:lnL w="76200" cap="flat" cmpd="sng">
                      <a:solidFill>
                        <a:schemeClr val="lt1"/>
                      </a:solidFill>
                      <a:prstDash val="solid"/>
                      <a:round/>
                      <a:headEnd type="none" w="sm" len="sm"/>
                      <a:tailEnd type="none" w="sm" len="sm"/>
                    </a:lnL>
                    <a:lnR w="76200" cap="flat" cmpd="sng">
                      <a:solidFill>
                        <a:schemeClr val="lt1"/>
                      </a:solidFill>
                      <a:prstDash val="solid"/>
                      <a:round/>
                      <a:headEnd type="none" w="sm" len="sm"/>
                      <a:tailEnd type="none" w="sm" len="sm"/>
                    </a:lnR>
                    <a:lnT w="76200" cap="flat" cmpd="sng">
                      <a:solidFill>
                        <a:schemeClr val="lt1"/>
                      </a:solidFill>
                      <a:prstDash val="solid"/>
                      <a:round/>
                      <a:headEnd type="none" w="sm" len="sm"/>
                      <a:tailEnd type="none" w="sm" len="sm"/>
                    </a:lnT>
                    <a:lnB w="76200" cap="flat" cmpd="sng">
                      <a:solidFill>
                        <a:schemeClr val="lt1"/>
                      </a:solidFill>
                      <a:prstDash val="solid"/>
                      <a:round/>
                      <a:headEnd type="none" w="sm" len="sm"/>
                      <a:tailEnd type="none" w="sm" len="sm"/>
                    </a:lnB>
                    <a:solidFill>
                      <a:schemeClr val="accent1"/>
                    </a:solidFill>
                  </a:tcPr>
                </a:tc>
                <a:tc>
                  <a:txBody>
                    <a:bodyPr/>
                    <a:lstStyle/>
                    <a:p>
                      <a:pPr marL="230186" lvl="0" indent="0" algn="l" rtl="0">
                        <a:spcBef>
                          <a:spcPts val="0"/>
                        </a:spcBef>
                        <a:spcAft>
                          <a:spcPts val="0"/>
                        </a:spcAft>
                        <a:buNone/>
                      </a:pPr>
                      <a:r>
                        <a:rPr lang="en-US" sz="2300" dirty="0">
                          <a:solidFill>
                            <a:schemeClr val="accent1"/>
                          </a:solidFill>
                        </a:rPr>
                        <a:t>Tips for Choosing Visuals </a:t>
                      </a:r>
                      <a:endParaRPr sz="2300" dirty="0">
                        <a:solidFill>
                          <a:schemeClr val="accent1"/>
                        </a:solidFill>
                      </a:endParaRPr>
                    </a:p>
                  </a:txBody>
                  <a:tcPr marL="0" marR="27500" marT="27500" marB="27500" anchor="ctr">
                    <a:lnL w="76200" cap="flat" cmpd="sng">
                      <a:solidFill>
                        <a:schemeClr val="lt1"/>
                      </a:solidFill>
                      <a:prstDash val="solid"/>
                      <a:round/>
                      <a:headEnd type="none" w="sm" len="sm"/>
                      <a:tailEnd type="none" w="sm" len="sm"/>
                    </a:lnL>
                    <a:lnR w="76200" cap="flat" cmpd="sng">
                      <a:solidFill>
                        <a:schemeClr val="lt1"/>
                      </a:solidFill>
                      <a:prstDash val="solid"/>
                      <a:round/>
                      <a:headEnd type="none" w="sm" len="sm"/>
                      <a:tailEnd type="none" w="sm" len="sm"/>
                    </a:lnR>
                    <a:lnT w="76200" cap="flat" cmpd="sng">
                      <a:solidFill>
                        <a:schemeClr val="lt1"/>
                      </a:solidFill>
                      <a:prstDash val="solid"/>
                      <a:round/>
                      <a:headEnd type="none" w="sm" len="sm"/>
                      <a:tailEnd type="none" w="sm" len="sm"/>
                    </a:lnT>
                    <a:lnB w="76200" cap="flat" cmpd="sng">
                      <a:solidFill>
                        <a:schemeClr val="lt1"/>
                      </a:solidFill>
                      <a:prstDash val="solid"/>
                      <a:round/>
                      <a:headEnd type="none" w="sm" len="sm"/>
                      <a:tailEnd type="none" w="sm" len="sm"/>
                    </a:lnB>
                    <a:solidFill>
                      <a:srgbClr val="E1E0DE"/>
                    </a:solidFill>
                  </a:tcPr>
                </a:tc>
                <a:extLst>
                  <a:ext uri="{0D108BD9-81ED-4DB2-BD59-A6C34878D82A}">
                    <a16:rowId xmlns:a16="http://schemas.microsoft.com/office/drawing/2014/main" val="10006"/>
                  </a:ext>
                </a:extLst>
              </a:tr>
              <a:tr h="660172">
                <a:tc>
                  <a:txBody>
                    <a:bodyPr/>
                    <a:lstStyle/>
                    <a:p>
                      <a:pPr marL="254000" marR="0" lvl="0" indent="0" algn="r" rtl="0">
                        <a:lnSpc>
                          <a:spcPct val="100000"/>
                        </a:lnSpc>
                        <a:spcBef>
                          <a:spcPts val="0"/>
                        </a:spcBef>
                        <a:spcAft>
                          <a:spcPts val="0"/>
                        </a:spcAft>
                        <a:buClr>
                          <a:srgbClr val="000000"/>
                        </a:buClr>
                        <a:buSzPts val="2300"/>
                        <a:buFont typeface="Arial"/>
                        <a:buNone/>
                      </a:pPr>
                      <a:r>
                        <a:rPr lang="en-US" sz="2300" dirty="0">
                          <a:solidFill>
                            <a:srgbClr val="FFFFFF"/>
                          </a:solidFill>
                        </a:rPr>
                        <a:t>7</a:t>
                      </a:r>
                      <a:endParaRPr sz="2300" u="none" strike="noStrike" cap="none" dirty="0">
                        <a:solidFill>
                          <a:srgbClr val="FFFFFF"/>
                        </a:solidFill>
                      </a:endParaRPr>
                    </a:p>
                  </a:txBody>
                  <a:tcPr marL="148525" marR="247525" marT="27500" marB="27500" anchor="ctr">
                    <a:lnL w="76200" cap="flat" cmpd="sng">
                      <a:solidFill>
                        <a:schemeClr val="lt1"/>
                      </a:solidFill>
                      <a:prstDash val="solid"/>
                      <a:round/>
                      <a:headEnd type="none" w="sm" len="sm"/>
                      <a:tailEnd type="none" w="sm" len="sm"/>
                    </a:lnL>
                    <a:lnR w="76200" cap="flat" cmpd="sng">
                      <a:solidFill>
                        <a:schemeClr val="lt1"/>
                      </a:solidFill>
                      <a:prstDash val="solid"/>
                      <a:round/>
                      <a:headEnd type="none" w="sm" len="sm"/>
                      <a:tailEnd type="none" w="sm" len="sm"/>
                    </a:lnR>
                    <a:lnT w="76200" cap="flat" cmpd="sng">
                      <a:solidFill>
                        <a:schemeClr val="lt1"/>
                      </a:solidFill>
                      <a:prstDash val="solid"/>
                      <a:round/>
                      <a:headEnd type="none" w="sm" len="sm"/>
                      <a:tailEnd type="none" w="sm" len="sm"/>
                    </a:lnT>
                    <a:lnB w="76200" cap="flat" cmpd="sng" algn="ctr">
                      <a:solidFill>
                        <a:schemeClr val="lt1"/>
                      </a:solidFill>
                      <a:prstDash val="solid"/>
                      <a:round/>
                      <a:headEnd type="none" w="sm" len="sm"/>
                      <a:tailEnd type="none" w="sm" len="sm"/>
                    </a:lnB>
                    <a:solidFill>
                      <a:schemeClr val="accent1"/>
                    </a:solidFill>
                  </a:tcPr>
                </a:tc>
                <a:tc>
                  <a:txBody>
                    <a:bodyPr/>
                    <a:lstStyle/>
                    <a:p>
                      <a:pPr marL="230186" marR="0" lvl="0" indent="0" algn="l" rtl="0">
                        <a:lnSpc>
                          <a:spcPct val="100000"/>
                        </a:lnSpc>
                        <a:spcBef>
                          <a:spcPts val="0"/>
                        </a:spcBef>
                        <a:spcAft>
                          <a:spcPts val="0"/>
                        </a:spcAft>
                        <a:buClr>
                          <a:schemeClr val="dk2"/>
                        </a:buClr>
                        <a:buSzPts val="2300"/>
                        <a:buFont typeface="Arial"/>
                        <a:buNone/>
                      </a:pPr>
                      <a:r>
                        <a:rPr lang="en-US" sz="2300" u="none" strike="noStrike" cap="none" dirty="0">
                          <a:solidFill>
                            <a:schemeClr val="accent1"/>
                          </a:solidFill>
                        </a:rPr>
                        <a:t>Dos &amp; Don’ts</a:t>
                      </a:r>
                      <a:endParaRPr sz="2300" u="none" strike="noStrike" cap="none" dirty="0">
                        <a:solidFill>
                          <a:schemeClr val="accent1"/>
                        </a:solidFill>
                      </a:endParaRPr>
                    </a:p>
                  </a:txBody>
                  <a:tcPr marL="0" marR="27500" marT="27500" marB="27500" anchor="ctr">
                    <a:lnL w="76200" cap="flat" cmpd="sng">
                      <a:solidFill>
                        <a:schemeClr val="lt1"/>
                      </a:solidFill>
                      <a:prstDash val="solid"/>
                      <a:round/>
                      <a:headEnd type="none" w="sm" len="sm"/>
                      <a:tailEnd type="none" w="sm" len="sm"/>
                    </a:lnL>
                    <a:lnR w="76200" cap="flat" cmpd="sng">
                      <a:solidFill>
                        <a:schemeClr val="lt1"/>
                      </a:solidFill>
                      <a:prstDash val="solid"/>
                      <a:round/>
                      <a:headEnd type="none" w="sm" len="sm"/>
                      <a:tailEnd type="none" w="sm" len="sm"/>
                    </a:lnR>
                    <a:lnT w="76200" cap="flat" cmpd="sng">
                      <a:solidFill>
                        <a:schemeClr val="lt1"/>
                      </a:solidFill>
                      <a:prstDash val="solid"/>
                      <a:round/>
                      <a:headEnd type="none" w="sm" len="sm"/>
                      <a:tailEnd type="none" w="sm" len="sm"/>
                    </a:lnT>
                    <a:lnB w="76200" cap="flat" cmpd="sng" algn="ctr">
                      <a:solidFill>
                        <a:schemeClr val="lt1"/>
                      </a:solidFill>
                      <a:prstDash val="solid"/>
                      <a:round/>
                      <a:headEnd type="none" w="sm" len="sm"/>
                      <a:tailEnd type="none" w="sm" len="sm"/>
                    </a:lnB>
                    <a:solidFill>
                      <a:srgbClr val="E1E0DE"/>
                    </a:solidFill>
                  </a:tcPr>
                </a:tc>
                <a:extLst>
                  <a:ext uri="{0D108BD9-81ED-4DB2-BD59-A6C34878D82A}">
                    <a16:rowId xmlns:a16="http://schemas.microsoft.com/office/drawing/2014/main" val="10007"/>
                  </a:ext>
                </a:extLst>
              </a:tr>
              <a:tr h="544037">
                <a:tc>
                  <a:txBody>
                    <a:bodyPr/>
                    <a:lstStyle/>
                    <a:p>
                      <a:pPr marL="254000" marR="0" lvl="0" indent="0" algn="r" rtl="0">
                        <a:lnSpc>
                          <a:spcPct val="100000"/>
                        </a:lnSpc>
                        <a:spcBef>
                          <a:spcPts val="0"/>
                        </a:spcBef>
                        <a:spcAft>
                          <a:spcPts val="0"/>
                        </a:spcAft>
                        <a:buClr>
                          <a:srgbClr val="000000"/>
                        </a:buClr>
                        <a:buSzPts val="2300"/>
                        <a:buFont typeface="Arial"/>
                        <a:buNone/>
                      </a:pPr>
                      <a:r>
                        <a:rPr lang="en-US" sz="2300" u="none" strike="noStrike" cap="none" dirty="0">
                          <a:solidFill>
                            <a:srgbClr val="FFFFFF"/>
                          </a:solidFill>
                        </a:rPr>
                        <a:t>8</a:t>
                      </a:r>
                      <a:endParaRPr sz="2300" u="none" strike="noStrike" cap="none" dirty="0">
                        <a:solidFill>
                          <a:srgbClr val="FFFFFF"/>
                        </a:solidFill>
                      </a:endParaRPr>
                    </a:p>
                  </a:txBody>
                  <a:tcPr marL="148525" marR="247525" marT="27500" marB="27500" anchor="ctr">
                    <a:lnL w="76200" cap="flat" cmpd="sng">
                      <a:solidFill>
                        <a:schemeClr val="lt1"/>
                      </a:solidFill>
                      <a:prstDash val="solid"/>
                      <a:round/>
                      <a:headEnd type="none" w="sm" len="sm"/>
                      <a:tailEnd type="none" w="sm" len="sm"/>
                    </a:lnL>
                    <a:lnR w="76200" cap="flat" cmpd="sng" algn="ctr">
                      <a:solidFill>
                        <a:schemeClr val="lt1"/>
                      </a:solidFill>
                      <a:prstDash val="solid"/>
                      <a:round/>
                      <a:headEnd type="none" w="sm" len="sm"/>
                      <a:tailEnd type="none" w="sm" len="sm"/>
                    </a:lnR>
                    <a:lnT w="76200" cap="flat" cmpd="sng">
                      <a:solidFill>
                        <a:schemeClr val="lt1"/>
                      </a:solidFill>
                      <a:prstDash val="solid"/>
                      <a:round/>
                      <a:headEnd type="none" w="sm" len="sm"/>
                      <a:tailEnd type="none" w="sm" len="sm"/>
                    </a:lnT>
                    <a:lnB w="76200" cap="flat" cmpd="sng" algn="ctr">
                      <a:solidFill>
                        <a:schemeClr val="lt1"/>
                      </a:solidFill>
                      <a:prstDash val="solid"/>
                      <a:round/>
                      <a:headEnd type="none" w="sm" len="sm"/>
                      <a:tailEnd type="none" w="sm" len="sm"/>
                    </a:lnB>
                    <a:solidFill>
                      <a:schemeClr val="accent1"/>
                    </a:solidFill>
                  </a:tcPr>
                </a:tc>
                <a:tc>
                  <a:txBody>
                    <a:bodyPr/>
                    <a:lstStyle/>
                    <a:p>
                      <a:pPr marL="230186" marR="0" lvl="0" indent="0" algn="l" rtl="0">
                        <a:lnSpc>
                          <a:spcPct val="100000"/>
                        </a:lnSpc>
                        <a:spcBef>
                          <a:spcPts val="0"/>
                        </a:spcBef>
                        <a:spcAft>
                          <a:spcPts val="0"/>
                        </a:spcAft>
                        <a:buClr>
                          <a:schemeClr val="dk2"/>
                        </a:buClr>
                        <a:buSzPts val="2300"/>
                        <a:buFont typeface="Arial"/>
                        <a:buNone/>
                      </a:pPr>
                      <a:r>
                        <a:rPr lang="en-US" sz="2300" u="none" strike="noStrike" cap="none" dirty="0">
                          <a:solidFill>
                            <a:schemeClr val="accent1"/>
                          </a:solidFill>
                        </a:rPr>
                        <a:t>Homework</a:t>
                      </a:r>
                      <a:endParaRPr sz="2300" u="none" strike="noStrike" cap="none" dirty="0">
                        <a:solidFill>
                          <a:schemeClr val="accent1"/>
                        </a:solidFill>
                      </a:endParaRPr>
                    </a:p>
                  </a:txBody>
                  <a:tcPr marL="0" marR="27500" marT="27500" marB="27500" anchor="ctr">
                    <a:lnL w="76200" cap="flat" cmpd="sng" algn="ctr">
                      <a:solidFill>
                        <a:schemeClr val="lt1"/>
                      </a:solidFill>
                      <a:prstDash val="solid"/>
                      <a:round/>
                      <a:headEnd type="none" w="sm" len="sm"/>
                      <a:tailEnd type="none" w="sm" len="sm"/>
                    </a:lnL>
                    <a:lnR w="76200" cap="flat" cmpd="sng">
                      <a:solidFill>
                        <a:schemeClr val="lt1"/>
                      </a:solidFill>
                      <a:prstDash val="solid"/>
                      <a:round/>
                      <a:headEnd type="none" w="sm" len="sm"/>
                      <a:tailEnd type="none" w="sm" len="sm"/>
                    </a:lnR>
                    <a:lnT w="76200" cap="flat" cmpd="sng">
                      <a:solidFill>
                        <a:schemeClr val="lt1"/>
                      </a:solidFill>
                      <a:prstDash val="solid"/>
                      <a:round/>
                      <a:headEnd type="none" w="sm" len="sm"/>
                      <a:tailEnd type="none" w="sm" len="sm"/>
                    </a:lnT>
                    <a:lnB w="76200" cap="flat" cmpd="sng" algn="ctr">
                      <a:solidFill>
                        <a:schemeClr val="lt1"/>
                      </a:solidFill>
                      <a:prstDash val="solid"/>
                      <a:round/>
                      <a:headEnd type="none" w="sm" len="sm"/>
                      <a:tailEnd type="none" w="sm" len="sm"/>
                    </a:lnB>
                    <a:solidFill>
                      <a:srgbClr val="E1E0DE"/>
                    </a:solidFill>
                  </a:tcPr>
                </a:tc>
                <a:extLst>
                  <a:ext uri="{0D108BD9-81ED-4DB2-BD59-A6C34878D82A}">
                    <a16:rowId xmlns:a16="http://schemas.microsoft.com/office/drawing/2014/main" val="3478792754"/>
                  </a:ext>
                </a:extLst>
              </a:tr>
              <a:tr h="531234">
                <a:tc>
                  <a:txBody>
                    <a:bodyPr/>
                    <a:lstStyle/>
                    <a:p>
                      <a:pPr marL="254000" marR="0" lvl="0" indent="0" algn="r" rtl="0">
                        <a:lnSpc>
                          <a:spcPct val="100000"/>
                        </a:lnSpc>
                        <a:spcBef>
                          <a:spcPts val="0"/>
                        </a:spcBef>
                        <a:spcAft>
                          <a:spcPts val="0"/>
                        </a:spcAft>
                        <a:buClr>
                          <a:srgbClr val="000000"/>
                        </a:buClr>
                        <a:buSzPts val="2300"/>
                        <a:buFont typeface="Arial"/>
                        <a:buNone/>
                      </a:pPr>
                      <a:r>
                        <a:rPr lang="en-US" sz="2300" u="none" strike="noStrike" cap="none" dirty="0">
                          <a:solidFill>
                            <a:srgbClr val="FFFFFF"/>
                          </a:solidFill>
                        </a:rPr>
                        <a:t>9</a:t>
                      </a:r>
                      <a:endParaRPr sz="2300" u="none" strike="noStrike" cap="none" dirty="0">
                        <a:solidFill>
                          <a:srgbClr val="FFFFFF"/>
                        </a:solidFill>
                      </a:endParaRPr>
                    </a:p>
                  </a:txBody>
                  <a:tcPr marL="148525" marR="247525" marT="27500" marB="27500" anchor="ctr">
                    <a:lnL w="76200" cap="flat" cmpd="sng">
                      <a:solidFill>
                        <a:schemeClr val="lt1"/>
                      </a:solidFill>
                      <a:prstDash val="solid"/>
                      <a:round/>
                      <a:headEnd type="none" w="sm" len="sm"/>
                      <a:tailEnd type="none" w="sm" len="sm"/>
                    </a:lnL>
                    <a:lnR w="76200" cap="flat" cmpd="sng" algn="ctr">
                      <a:solidFill>
                        <a:schemeClr val="lt1"/>
                      </a:solidFill>
                      <a:prstDash val="solid"/>
                      <a:round/>
                      <a:headEnd type="none" w="sm" len="sm"/>
                      <a:tailEnd type="none" w="sm" len="sm"/>
                    </a:lnR>
                    <a:lnT w="76200" cap="flat" cmpd="sng">
                      <a:solidFill>
                        <a:schemeClr val="lt1"/>
                      </a:solidFill>
                      <a:prstDash val="solid"/>
                      <a:round/>
                      <a:headEnd type="none" w="sm" len="sm"/>
                      <a:tailEnd type="none" w="sm" len="sm"/>
                    </a:lnT>
                    <a:lnB w="76200" cap="flat" cmpd="sng">
                      <a:solidFill>
                        <a:schemeClr val="lt1"/>
                      </a:solidFill>
                      <a:prstDash val="solid"/>
                      <a:round/>
                      <a:headEnd type="none" w="sm" len="sm"/>
                      <a:tailEnd type="none" w="sm" len="sm"/>
                    </a:lnB>
                    <a:solidFill>
                      <a:schemeClr val="accent1"/>
                    </a:solidFill>
                  </a:tcPr>
                </a:tc>
                <a:tc>
                  <a:txBody>
                    <a:bodyPr/>
                    <a:lstStyle/>
                    <a:p>
                      <a:pPr marL="230186" marR="0" lvl="0" indent="0" algn="l" rtl="0">
                        <a:lnSpc>
                          <a:spcPct val="100000"/>
                        </a:lnSpc>
                        <a:spcBef>
                          <a:spcPts val="0"/>
                        </a:spcBef>
                        <a:spcAft>
                          <a:spcPts val="0"/>
                        </a:spcAft>
                        <a:buClr>
                          <a:schemeClr val="dk2"/>
                        </a:buClr>
                        <a:buSzPts val="2300"/>
                        <a:buFont typeface="Arial"/>
                        <a:buNone/>
                      </a:pPr>
                      <a:r>
                        <a:rPr lang="en-US" sz="2300" u="none" strike="noStrike" cap="none" dirty="0">
                          <a:solidFill>
                            <a:schemeClr val="accent1"/>
                          </a:solidFill>
                        </a:rPr>
                        <a:t>Q&amp;A</a:t>
                      </a:r>
                      <a:endParaRPr sz="2300" u="none" strike="noStrike" cap="none" dirty="0">
                        <a:solidFill>
                          <a:schemeClr val="accent1"/>
                        </a:solidFill>
                      </a:endParaRPr>
                    </a:p>
                  </a:txBody>
                  <a:tcPr marL="0" marR="27500" marT="27500" marB="27500" anchor="ctr">
                    <a:lnL w="76200" cap="flat" cmpd="sng" algn="ctr">
                      <a:solidFill>
                        <a:schemeClr val="lt1"/>
                      </a:solidFill>
                      <a:prstDash val="solid"/>
                      <a:round/>
                      <a:headEnd type="none" w="sm" len="sm"/>
                      <a:tailEnd type="none" w="sm" len="sm"/>
                    </a:lnL>
                    <a:lnR w="76200" cap="flat" cmpd="sng">
                      <a:solidFill>
                        <a:schemeClr val="lt1"/>
                      </a:solidFill>
                      <a:prstDash val="solid"/>
                      <a:round/>
                      <a:headEnd type="none" w="sm" len="sm"/>
                      <a:tailEnd type="none" w="sm" len="sm"/>
                    </a:lnR>
                    <a:lnT w="76200" cap="flat" cmpd="sng">
                      <a:solidFill>
                        <a:schemeClr val="lt1"/>
                      </a:solidFill>
                      <a:prstDash val="solid"/>
                      <a:round/>
                      <a:headEnd type="none" w="sm" len="sm"/>
                      <a:tailEnd type="none" w="sm" len="sm"/>
                    </a:lnT>
                    <a:lnB w="76200" cap="flat" cmpd="sng">
                      <a:solidFill>
                        <a:schemeClr val="lt1"/>
                      </a:solidFill>
                      <a:prstDash val="solid"/>
                      <a:round/>
                      <a:headEnd type="none" w="sm" len="sm"/>
                      <a:tailEnd type="none" w="sm" len="sm"/>
                    </a:lnB>
                    <a:solidFill>
                      <a:srgbClr val="E1E0DE"/>
                    </a:solidFill>
                  </a:tcPr>
                </a:tc>
                <a:extLst>
                  <a:ext uri="{0D108BD9-81ED-4DB2-BD59-A6C34878D82A}">
                    <a16:rowId xmlns:a16="http://schemas.microsoft.com/office/drawing/2014/main" val="3580212217"/>
                  </a:ext>
                </a:extLst>
              </a:tr>
            </a:tbl>
          </a:graphicData>
        </a:graphic>
      </p:graphicFrame>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339"/>
        <p:cNvGrpSpPr/>
        <p:nvPr/>
      </p:nvGrpSpPr>
      <p:grpSpPr>
        <a:xfrm>
          <a:off x="0" y="0"/>
          <a:ext cx="0" cy="0"/>
          <a:chOff x="0" y="0"/>
          <a:chExt cx="0" cy="0"/>
        </a:xfrm>
      </p:grpSpPr>
      <p:sp>
        <p:nvSpPr>
          <p:cNvPr id="340" name="Google Shape;340;g1bfc0198e48_1_27"/>
          <p:cNvSpPr txBox="1">
            <a:spLocks noGrp="1"/>
          </p:cNvSpPr>
          <p:nvPr>
            <p:ph type="sldNum" idx="12"/>
          </p:nvPr>
        </p:nvSpPr>
        <p:spPr>
          <a:xfrm>
            <a:off x="9347200" y="6527007"/>
            <a:ext cx="28449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000"/>
              <a:buNone/>
            </a:pPr>
            <a:fld id="{00000000-1234-1234-1234-123412341234}" type="slidenum">
              <a:rPr lang="en-US"/>
              <a:t>20</a:t>
            </a:fld>
            <a:endParaRPr/>
          </a:p>
        </p:txBody>
      </p:sp>
      <p:sp>
        <p:nvSpPr>
          <p:cNvPr id="341" name="Google Shape;341;g1bfc0198e48_1_27"/>
          <p:cNvSpPr txBox="1">
            <a:spLocks noGrp="1"/>
          </p:cNvSpPr>
          <p:nvPr>
            <p:ph type="title"/>
          </p:nvPr>
        </p:nvSpPr>
        <p:spPr>
          <a:xfrm>
            <a:off x="609599" y="330993"/>
            <a:ext cx="10972800" cy="5334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Clr>
                <a:schemeClr val="accent4"/>
              </a:buClr>
              <a:buSzPts val="3200"/>
              <a:buFont typeface="Arial"/>
              <a:buNone/>
            </a:pPr>
            <a:r>
              <a:rPr lang="en-US" b="1" dirty="0"/>
              <a:t>Choosing Visual</a:t>
            </a:r>
            <a:endParaRPr b="1" dirty="0"/>
          </a:p>
        </p:txBody>
      </p:sp>
      <p:sp>
        <p:nvSpPr>
          <p:cNvPr id="342" name="Google Shape;342;g1bfc0198e48_1_27"/>
          <p:cNvSpPr txBox="1">
            <a:spLocks noGrp="1"/>
          </p:cNvSpPr>
          <p:nvPr>
            <p:ph type="body" idx="2"/>
          </p:nvPr>
        </p:nvSpPr>
        <p:spPr>
          <a:xfrm>
            <a:off x="609599" y="864393"/>
            <a:ext cx="10972800" cy="2970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360"/>
              </a:spcBef>
              <a:spcAft>
                <a:spcPts val="0"/>
              </a:spcAft>
              <a:buSzPts val="1800"/>
              <a:buNone/>
            </a:pPr>
            <a:r>
              <a:rPr lang="en-US"/>
              <a:t>Tips for Data Visualization</a:t>
            </a:r>
            <a:endParaRPr/>
          </a:p>
        </p:txBody>
      </p:sp>
      <p:sp>
        <p:nvSpPr>
          <p:cNvPr id="343" name="Google Shape;343;g1bfc0198e48_1_27"/>
          <p:cNvSpPr txBox="1">
            <a:spLocks noGrp="1"/>
          </p:cNvSpPr>
          <p:nvPr>
            <p:ph type="body" idx="4294967295"/>
          </p:nvPr>
        </p:nvSpPr>
        <p:spPr>
          <a:xfrm>
            <a:off x="7292275" y="2003975"/>
            <a:ext cx="3304800" cy="31224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600"/>
              </a:spcBef>
              <a:spcAft>
                <a:spcPts val="0"/>
              </a:spcAft>
              <a:buSzPts val="1800"/>
              <a:buNone/>
            </a:pPr>
            <a:r>
              <a:rPr lang="en-US" sz="2500" b="1">
                <a:solidFill>
                  <a:schemeClr val="accent4"/>
                </a:solidFill>
                <a:highlight>
                  <a:schemeClr val="accent1"/>
                </a:highlight>
              </a:rPr>
              <a:t>Bar Chart</a:t>
            </a:r>
            <a:endParaRPr sz="2500" b="1">
              <a:solidFill>
                <a:schemeClr val="accent4"/>
              </a:solidFill>
              <a:highlight>
                <a:schemeClr val="accent1"/>
              </a:highlight>
            </a:endParaRPr>
          </a:p>
          <a:p>
            <a:pPr marL="457200" lvl="0" indent="-381000" algn="l" rtl="0">
              <a:lnSpc>
                <a:spcPct val="100000"/>
              </a:lnSpc>
              <a:spcBef>
                <a:spcPts val="600"/>
              </a:spcBef>
              <a:spcAft>
                <a:spcPts val="0"/>
              </a:spcAft>
              <a:buSzPts val="2400"/>
              <a:buChar char="●"/>
            </a:pPr>
            <a:r>
              <a:rPr lang="en-US"/>
              <a:t>To compare the figures across different categories. </a:t>
            </a:r>
            <a:endParaRPr/>
          </a:p>
          <a:p>
            <a:pPr marL="457200" lvl="0" indent="-381000" algn="l" rtl="0">
              <a:lnSpc>
                <a:spcPct val="100000"/>
              </a:lnSpc>
              <a:spcBef>
                <a:spcPts val="0"/>
              </a:spcBef>
              <a:spcAft>
                <a:spcPts val="0"/>
              </a:spcAft>
              <a:buSzPts val="2400"/>
              <a:buChar char="●"/>
            </a:pPr>
            <a:r>
              <a:rPr lang="en-US"/>
              <a:t>Normally use it for time-series comparison</a:t>
            </a:r>
            <a:endParaRPr/>
          </a:p>
          <a:p>
            <a:pPr marL="0" lvl="0" indent="0" algn="l" rtl="0">
              <a:lnSpc>
                <a:spcPct val="100000"/>
              </a:lnSpc>
              <a:spcBef>
                <a:spcPts val="600"/>
              </a:spcBef>
              <a:spcAft>
                <a:spcPts val="0"/>
              </a:spcAft>
              <a:buSzPts val="1800"/>
              <a:buNone/>
            </a:pPr>
            <a:endParaRPr/>
          </a:p>
        </p:txBody>
      </p:sp>
      <p:pic>
        <p:nvPicPr>
          <p:cNvPr id="344" name="Google Shape;344;g1bfc0198e48_1_27"/>
          <p:cNvPicPr preferRelativeResize="0"/>
          <p:nvPr/>
        </p:nvPicPr>
        <p:blipFill>
          <a:blip r:embed="rId3">
            <a:alphaModFix/>
          </a:blip>
          <a:stretch>
            <a:fillRect/>
          </a:stretch>
        </p:blipFill>
        <p:spPr>
          <a:xfrm>
            <a:off x="1602225" y="1536624"/>
            <a:ext cx="5354589" cy="4520000"/>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348"/>
        <p:cNvGrpSpPr/>
        <p:nvPr/>
      </p:nvGrpSpPr>
      <p:grpSpPr>
        <a:xfrm>
          <a:off x="0" y="0"/>
          <a:ext cx="0" cy="0"/>
          <a:chOff x="0" y="0"/>
          <a:chExt cx="0" cy="0"/>
        </a:xfrm>
      </p:grpSpPr>
      <p:sp>
        <p:nvSpPr>
          <p:cNvPr id="349" name="Google Shape;349;g1bfc0198e48_1_19"/>
          <p:cNvSpPr txBox="1">
            <a:spLocks noGrp="1"/>
          </p:cNvSpPr>
          <p:nvPr>
            <p:ph type="sldNum" idx="12"/>
          </p:nvPr>
        </p:nvSpPr>
        <p:spPr>
          <a:xfrm>
            <a:off x="9347200" y="6527007"/>
            <a:ext cx="28449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000"/>
              <a:buNone/>
            </a:pPr>
            <a:fld id="{00000000-1234-1234-1234-123412341234}" type="slidenum">
              <a:rPr lang="en-US"/>
              <a:t>21</a:t>
            </a:fld>
            <a:endParaRPr/>
          </a:p>
        </p:txBody>
      </p:sp>
      <p:sp>
        <p:nvSpPr>
          <p:cNvPr id="350" name="Google Shape;350;g1bfc0198e48_1_19"/>
          <p:cNvSpPr txBox="1">
            <a:spLocks noGrp="1"/>
          </p:cNvSpPr>
          <p:nvPr>
            <p:ph type="title"/>
          </p:nvPr>
        </p:nvSpPr>
        <p:spPr>
          <a:xfrm>
            <a:off x="609599" y="330993"/>
            <a:ext cx="10972800" cy="5334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Clr>
                <a:schemeClr val="accent4"/>
              </a:buClr>
              <a:buSzPts val="3200"/>
              <a:buFont typeface="Arial"/>
              <a:buNone/>
            </a:pPr>
            <a:r>
              <a:rPr lang="en-US" b="1" dirty="0"/>
              <a:t>Choosing Visual</a:t>
            </a:r>
            <a:endParaRPr b="1" dirty="0"/>
          </a:p>
        </p:txBody>
      </p:sp>
      <p:sp>
        <p:nvSpPr>
          <p:cNvPr id="351" name="Google Shape;351;g1bfc0198e48_1_19"/>
          <p:cNvSpPr txBox="1">
            <a:spLocks noGrp="1"/>
          </p:cNvSpPr>
          <p:nvPr>
            <p:ph type="body" idx="2"/>
          </p:nvPr>
        </p:nvSpPr>
        <p:spPr>
          <a:xfrm>
            <a:off x="609599" y="864393"/>
            <a:ext cx="10972800" cy="2970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360"/>
              </a:spcBef>
              <a:spcAft>
                <a:spcPts val="0"/>
              </a:spcAft>
              <a:buSzPts val="1800"/>
              <a:buNone/>
            </a:pPr>
            <a:r>
              <a:rPr lang="en-US"/>
              <a:t>Tips for Data Visualization</a:t>
            </a:r>
            <a:endParaRPr/>
          </a:p>
        </p:txBody>
      </p:sp>
      <p:sp>
        <p:nvSpPr>
          <p:cNvPr id="352" name="Google Shape;352;g1bfc0198e48_1_19"/>
          <p:cNvSpPr txBox="1">
            <a:spLocks noGrp="1"/>
          </p:cNvSpPr>
          <p:nvPr>
            <p:ph type="body" idx="4294967295"/>
          </p:nvPr>
        </p:nvSpPr>
        <p:spPr>
          <a:xfrm>
            <a:off x="8824549" y="1927700"/>
            <a:ext cx="2211300" cy="3122400"/>
          </a:xfrm>
          <a:prstGeom prst="rect">
            <a:avLst/>
          </a:prstGeom>
          <a:noFill/>
          <a:ln>
            <a:noFill/>
          </a:ln>
        </p:spPr>
        <p:txBody>
          <a:bodyPr spcFirstLastPara="1" wrap="square" lIns="91425" tIns="91425" rIns="91425" bIns="91425" anchor="t" anchorCtr="0">
            <a:noAutofit/>
          </a:bodyPr>
          <a:lstStyle/>
          <a:p>
            <a:pPr marL="0" lvl="0" indent="0" algn="ctr" rtl="0">
              <a:lnSpc>
                <a:spcPct val="100000"/>
              </a:lnSpc>
              <a:spcBef>
                <a:spcPts val="600"/>
              </a:spcBef>
              <a:spcAft>
                <a:spcPts val="0"/>
              </a:spcAft>
              <a:buSzPts val="1800"/>
              <a:buNone/>
            </a:pPr>
            <a:r>
              <a:rPr lang="en-US" sz="2500" b="1">
                <a:solidFill>
                  <a:schemeClr val="accent4"/>
                </a:solidFill>
                <a:highlight>
                  <a:schemeClr val="accent1"/>
                </a:highlight>
              </a:rPr>
              <a:t>Line Chart</a:t>
            </a:r>
            <a:endParaRPr sz="2500" b="1">
              <a:solidFill>
                <a:schemeClr val="accent4"/>
              </a:solidFill>
              <a:highlight>
                <a:schemeClr val="accent1"/>
              </a:highlight>
            </a:endParaRPr>
          </a:p>
          <a:p>
            <a:pPr marL="0" lvl="0" indent="0" algn="ctr" rtl="0">
              <a:lnSpc>
                <a:spcPct val="100000"/>
              </a:lnSpc>
              <a:spcBef>
                <a:spcPts val="600"/>
              </a:spcBef>
              <a:spcAft>
                <a:spcPts val="0"/>
              </a:spcAft>
              <a:buSzPts val="1800"/>
              <a:buNone/>
            </a:pPr>
            <a:r>
              <a:rPr lang="en-US"/>
              <a:t>To compare the data against different categories over time.</a:t>
            </a:r>
            <a:endParaRPr/>
          </a:p>
          <a:p>
            <a:pPr marL="0" lvl="0" indent="0" algn="ctr" rtl="0">
              <a:lnSpc>
                <a:spcPct val="100000"/>
              </a:lnSpc>
              <a:spcBef>
                <a:spcPts val="600"/>
              </a:spcBef>
              <a:spcAft>
                <a:spcPts val="0"/>
              </a:spcAft>
              <a:buSzPts val="1800"/>
              <a:buNone/>
            </a:pPr>
            <a:endParaRPr/>
          </a:p>
        </p:txBody>
      </p:sp>
      <p:pic>
        <p:nvPicPr>
          <p:cNvPr id="353" name="Google Shape;353;g1bfc0198e48_1_19"/>
          <p:cNvPicPr preferRelativeResize="0"/>
          <p:nvPr/>
        </p:nvPicPr>
        <p:blipFill>
          <a:blip r:embed="rId3">
            <a:alphaModFix/>
          </a:blip>
          <a:stretch>
            <a:fillRect/>
          </a:stretch>
        </p:blipFill>
        <p:spPr>
          <a:xfrm>
            <a:off x="915250" y="1756718"/>
            <a:ext cx="7909288" cy="3344570"/>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357"/>
        <p:cNvGrpSpPr/>
        <p:nvPr/>
      </p:nvGrpSpPr>
      <p:grpSpPr>
        <a:xfrm>
          <a:off x="0" y="0"/>
          <a:ext cx="0" cy="0"/>
          <a:chOff x="0" y="0"/>
          <a:chExt cx="0" cy="0"/>
        </a:xfrm>
      </p:grpSpPr>
      <p:sp>
        <p:nvSpPr>
          <p:cNvPr id="358" name="Google Shape;358;g1bfc0198e48_1_37"/>
          <p:cNvSpPr txBox="1">
            <a:spLocks noGrp="1"/>
          </p:cNvSpPr>
          <p:nvPr>
            <p:ph type="sldNum" idx="12"/>
          </p:nvPr>
        </p:nvSpPr>
        <p:spPr>
          <a:xfrm>
            <a:off x="9347200" y="6527007"/>
            <a:ext cx="28449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000"/>
              <a:buNone/>
            </a:pPr>
            <a:fld id="{00000000-1234-1234-1234-123412341234}" type="slidenum">
              <a:rPr lang="en-US"/>
              <a:t>22</a:t>
            </a:fld>
            <a:endParaRPr/>
          </a:p>
        </p:txBody>
      </p:sp>
      <p:sp>
        <p:nvSpPr>
          <p:cNvPr id="359" name="Google Shape;359;g1bfc0198e48_1_37"/>
          <p:cNvSpPr txBox="1">
            <a:spLocks noGrp="1"/>
          </p:cNvSpPr>
          <p:nvPr>
            <p:ph type="title"/>
          </p:nvPr>
        </p:nvSpPr>
        <p:spPr>
          <a:xfrm>
            <a:off x="609599" y="330993"/>
            <a:ext cx="10972800" cy="5334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Clr>
                <a:schemeClr val="accent4"/>
              </a:buClr>
              <a:buSzPts val="3200"/>
              <a:buFont typeface="Arial"/>
              <a:buNone/>
            </a:pPr>
            <a:r>
              <a:rPr lang="en-US" b="1" dirty="0"/>
              <a:t>Choosing Visual</a:t>
            </a:r>
            <a:endParaRPr b="1" dirty="0"/>
          </a:p>
        </p:txBody>
      </p:sp>
      <p:sp>
        <p:nvSpPr>
          <p:cNvPr id="360" name="Google Shape;360;g1bfc0198e48_1_37"/>
          <p:cNvSpPr txBox="1">
            <a:spLocks noGrp="1"/>
          </p:cNvSpPr>
          <p:nvPr>
            <p:ph type="body" idx="2"/>
          </p:nvPr>
        </p:nvSpPr>
        <p:spPr>
          <a:xfrm>
            <a:off x="609599" y="864393"/>
            <a:ext cx="10972800" cy="2970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360"/>
              </a:spcBef>
              <a:spcAft>
                <a:spcPts val="0"/>
              </a:spcAft>
              <a:buSzPts val="1800"/>
              <a:buNone/>
            </a:pPr>
            <a:r>
              <a:rPr lang="en-US"/>
              <a:t>Tips for Data Visualization</a:t>
            </a:r>
            <a:endParaRPr/>
          </a:p>
        </p:txBody>
      </p:sp>
      <p:sp>
        <p:nvSpPr>
          <p:cNvPr id="361" name="Google Shape;361;g1bfc0198e48_1_37"/>
          <p:cNvSpPr txBox="1">
            <a:spLocks noGrp="1"/>
          </p:cNvSpPr>
          <p:nvPr>
            <p:ph type="body" idx="4294967295"/>
          </p:nvPr>
        </p:nvSpPr>
        <p:spPr>
          <a:xfrm>
            <a:off x="6803104" y="1651075"/>
            <a:ext cx="3460200" cy="31224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600"/>
              </a:spcBef>
              <a:spcAft>
                <a:spcPts val="0"/>
              </a:spcAft>
              <a:buSzPts val="1800"/>
              <a:buNone/>
            </a:pPr>
            <a:r>
              <a:rPr lang="en-US" sz="2500" b="1">
                <a:solidFill>
                  <a:schemeClr val="accent4"/>
                </a:solidFill>
                <a:highlight>
                  <a:schemeClr val="accent1"/>
                </a:highlight>
              </a:rPr>
              <a:t>Stacked Bar Chart</a:t>
            </a:r>
            <a:endParaRPr sz="2500" b="1">
              <a:solidFill>
                <a:schemeClr val="accent4"/>
              </a:solidFill>
              <a:highlight>
                <a:schemeClr val="accent1"/>
              </a:highlight>
            </a:endParaRPr>
          </a:p>
          <a:p>
            <a:pPr marL="0" lvl="0" indent="0" algn="l" rtl="0">
              <a:lnSpc>
                <a:spcPct val="100000"/>
              </a:lnSpc>
              <a:spcBef>
                <a:spcPts val="600"/>
              </a:spcBef>
              <a:spcAft>
                <a:spcPts val="0"/>
              </a:spcAft>
              <a:buSzPts val="1800"/>
              <a:buNone/>
            </a:pPr>
            <a:r>
              <a:rPr lang="en-US"/>
              <a:t>To compare different categories within a total figure.</a:t>
            </a:r>
            <a:endParaRPr/>
          </a:p>
          <a:p>
            <a:pPr marL="0" lvl="0" indent="0" algn="l" rtl="0">
              <a:lnSpc>
                <a:spcPct val="100000"/>
              </a:lnSpc>
              <a:spcBef>
                <a:spcPts val="600"/>
              </a:spcBef>
              <a:spcAft>
                <a:spcPts val="0"/>
              </a:spcAft>
              <a:buSzPts val="1800"/>
              <a:buNone/>
            </a:pPr>
            <a:endParaRPr/>
          </a:p>
        </p:txBody>
      </p:sp>
      <p:pic>
        <p:nvPicPr>
          <p:cNvPr id="362" name="Google Shape;362;g1bfc0198e48_1_37"/>
          <p:cNvPicPr preferRelativeResize="0"/>
          <p:nvPr/>
        </p:nvPicPr>
        <p:blipFill>
          <a:blip r:embed="rId3">
            <a:alphaModFix/>
          </a:blip>
          <a:stretch>
            <a:fillRect/>
          </a:stretch>
        </p:blipFill>
        <p:spPr>
          <a:xfrm>
            <a:off x="1029925" y="1697799"/>
            <a:ext cx="5209100" cy="4311274"/>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366"/>
        <p:cNvGrpSpPr/>
        <p:nvPr/>
      </p:nvGrpSpPr>
      <p:grpSpPr>
        <a:xfrm>
          <a:off x="0" y="0"/>
          <a:ext cx="0" cy="0"/>
          <a:chOff x="0" y="0"/>
          <a:chExt cx="0" cy="0"/>
        </a:xfrm>
      </p:grpSpPr>
      <p:sp>
        <p:nvSpPr>
          <p:cNvPr id="367" name="Google Shape;367;g1bfc0198e48_1_64"/>
          <p:cNvSpPr txBox="1">
            <a:spLocks noGrp="1"/>
          </p:cNvSpPr>
          <p:nvPr>
            <p:ph type="sldNum" idx="12"/>
          </p:nvPr>
        </p:nvSpPr>
        <p:spPr>
          <a:xfrm>
            <a:off x="9347200" y="6527007"/>
            <a:ext cx="28449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000"/>
              <a:buNone/>
            </a:pPr>
            <a:fld id="{00000000-1234-1234-1234-123412341234}" type="slidenum">
              <a:rPr lang="en-US"/>
              <a:t>23</a:t>
            </a:fld>
            <a:endParaRPr/>
          </a:p>
        </p:txBody>
      </p:sp>
      <p:sp>
        <p:nvSpPr>
          <p:cNvPr id="368" name="Google Shape;368;g1bfc0198e48_1_64"/>
          <p:cNvSpPr txBox="1">
            <a:spLocks noGrp="1"/>
          </p:cNvSpPr>
          <p:nvPr>
            <p:ph type="title"/>
          </p:nvPr>
        </p:nvSpPr>
        <p:spPr>
          <a:xfrm>
            <a:off x="609599" y="330993"/>
            <a:ext cx="10972800" cy="5334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Clr>
                <a:schemeClr val="accent4"/>
              </a:buClr>
              <a:buSzPts val="3200"/>
              <a:buFont typeface="Arial"/>
              <a:buNone/>
            </a:pPr>
            <a:r>
              <a:rPr lang="en-US" b="1" dirty="0"/>
              <a:t>Choosing Visual</a:t>
            </a:r>
            <a:endParaRPr b="1" dirty="0"/>
          </a:p>
        </p:txBody>
      </p:sp>
      <p:sp>
        <p:nvSpPr>
          <p:cNvPr id="369" name="Google Shape;369;g1bfc0198e48_1_64"/>
          <p:cNvSpPr txBox="1">
            <a:spLocks noGrp="1"/>
          </p:cNvSpPr>
          <p:nvPr>
            <p:ph type="body" idx="2"/>
          </p:nvPr>
        </p:nvSpPr>
        <p:spPr>
          <a:xfrm>
            <a:off x="609599" y="864393"/>
            <a:ext cx="10972800" cy="2970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360"/>
              </a:spcBef>
              <a:spcAft>
                <a:spcPts val="0"/>
              </a:spcAft>
              <a:buSzPts val="1800"/>
              <a:buNone/>
            </a:pPr>
            <a:r>
              <a:rPr lang="en-US"/>
              <a:t>Tips for Data Visualization</a:t>
            </a:r>
            <a:endParaRPr/>
          </a:p>
        </p:txBody>
      </p:sp>
      <p:sp>
        <p:nvSpPr>
          <p:cNvPr id="370" name="Google Shape;370;g1bfc0198e48_1_64"/>
          <p:cNvSpPr txBox="1">
            <a:spLocks noGrp="1"/>
          </p:cNvSpPr>
          <p:nvPr>
            <p:ph type="body" idx="4294967295"/>
          </p:nvPr>
        </p:nvSpPr>
        <p:spPr>
          <a:xfrm>
            <a:off x="6284100" y="1651075"/>
            <a:ext cx="4446300" cy="31224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600"/>
              </a:spcBef>
              <a:spcAft>
                <a:spcPts val="0"/>
              </a:spcAft>
              <a:buSzPts val="1800"/>
              <a:buNone/>
            </a:pPr>
            <a:r>
              <a:rPr lang="en-US" sz="2500" b="1">
                <a:solidFill>
                  <a:schemeClr val="accent4"/>
                </a:solidFill>
                <a:highlight>
                  <a:schemeClr val="accent1"/>
                </a:highlight>
              </a:rPr>
              <a:t>100% Stacked Bar Chart</a:t>
            </a:r>
            <a:endParaRPr sz="2500" b="1">
              <a:solidFill>
                <a:schemeClr val="accent4"/>
              </a:solidFill>
              <a:highlight>
                <a:schemeClr val="accent1"/>
              </a:highlight>
            </a:endParaRPr>
          </a:p>
          <a:p>
            <a:pPr marL="0" lvl="0" indent="0" algn="l" rtl="0">
              <a:lnSpc>
                <a:spcPct val="100000"/>
              </a:lnSpc>
              <a:spcBef>
                <a:spcPts val="600"/>
              </a:spcBef>
              <a:spcAft>
                <a:spcPts val="0"/>
              </a:spcAft>
              <a:buSzPts val="1800"/>
              <a:buNone/>
            </a:pPr>
            <a:r>
              <a:rPr lang="en-US"/>
              <a:t>Very similar to a stacked bar chart, but the 100% stacked bar chart </a:t>
            </a:r>
            <a:r>
              <a:rPr lang="en-US">
                <a:solidFill>
                  <a:schemeClr val="accent4"/>
                </a:solidFill>
              </a:rPr>
              <a:t>describes the figures as a percentage</a:t>
            </a:r>
            <a:r>
              <a:rPr lang="en-US"/>
              <a:t>.</a:t>
            </a:r>
            <a:endParaRPr/>
          </a:p>
          <a:p>
            <a:pPr marL="0" lvl="0" indent="0" algn="l" rtl="0">
              <a:lnSpc>
                <a:spcPct val="100000"/>
              </a:lnSpc>
              <a:spcBef>
                <a:spcPts val="600"/>
              </a:spcBef>
              <a:spcAft>
                <a:spcPts val="0"/>
              </a:spcAft>
              <a:buSzPts val="1800"/>
              <a:buNone/>
            </a:pPr>
            <a:endParaRPr/>
          </a:p>
        </p:txBody>
      </p:sp>
      <p:pic>
        <p:nvPicPr>
          <p:cNvPr id="371" name="Google Shape;371;g1bfc0198e48_1_64"/>
          <p:cNvPicPr preferRelativeResize="0"/>
          <p:nvPr/>
        </p:nvPicPr>
        <p:blipFill>
          <a:blip r:embed="rId3">
            <a:alphaModFix/>
          </a:blip>
          <a:stretch>
            <a:fillRect/>
          </a:stretch>
        </p:blipFill>
        <p:spPr>
          <a:xfrm>
            <a:off x="734250" y="1517250"/>
            <a:ext cx="5189026" cy="4467200"/>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375"/>
        <p:cNvGrpSpPr/>
        <p:nvPr/>
      </p:nvGrpSpPr>
      <p:grpSpPr>
        <a:xfrm>
          <a:off x="0" y="0"/>
          <a:ext cx="0" cy="0"/>
          <a:chOff x="0" y="0"/>
          <a:chExt cx="0" cy="0"/>
        </a:xfrm>
      </p:grpSpPr>
      <p:sp>
        <p:nvSpPr>
          <p:cNvPr id="376" name="Google Shape;376;g1bfc0198e48_1_55"/>
          <p:cNvSpPr txBox="1">
            <a:spLocks noGrp="1"/>
          </p:cNvSpPr>
          <p:nvPr>
            <p:ph type="sldNum" idx="12"/>
          </p:nvPr>
        </p:nvSpPr>
        <p:spPr>
          <a:xfrm>
            <a:off x="9347200" y="6527007"/>
            <a:ext cx="28449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000"/>
              <a:buNone/>
            </a:pPr>
            <a:fld id="{00000000-1234-1234-1234-123412341234}" type="slidenum">
              <a:rPr lang="en-US"/>
              <a:t>24</a:t>
            </a:fld>
            <a:endParaRPr/>
          </a:p>
        </p:txBody>
      </p:sp>
      <p:sp>
        <p:nvSpPr>
          <p:cNvPr id="377" name="Google Shape;377;g1bfc0198e48_1_55"/>
          <p:cNvSpPr txBox="1">
            <a:spLocks noGrp="1"/>
          </p:cNvSpPr>
          <p:nvPr>
            <p:ph type="title"/>
          </p:nvPr>
        </p:nvSpPr>
        <p:spPr>
          <a:xfrm>
            <a:off x="609599" y="330993"/>
            <a:ext cx="10972800" cy="5334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Clr>
                <a:schemeClr val="accent4"/>
              </a:buClr>
              <a:buSzPts val="3200"/>
              <a:buFont typeface="Arial"/>
              <a:buNone/>
            </a:pPr>
            <a:r>
              <a:rPr lang="en-US" b="1" dirty="0"/>
              <a:t>Choosing Visual</a:t>
            </a:r>
            <a:endParaRPr b="1" dirty="0"/>
          </a:p>
        </p:txBody>
      </p:sp>
      <p:sp>
        <p:nvSpPr>
          <p:cNvPr id="378" name="Google Shape;378;g1bfc0198e48_1_55"/>
          <p:cNvSpPr txBox="1">
            <a:spLocks noGrp="1"/>
          </p:cNvSpPr>
          <p:nvPr>
            <p:ph type="body" idx="2"/>
          </p:nvPr>
        </p:nvSpPr>
        <p:spPr>
          <a:xfrm>
            <a:off x="609599" y="864393"/>
            <a:ext cx="10972800" cy="2970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360"/>
              </a:spcBef>
              <a:spcAft>
                <a:spcPts val="0"/>
              </a:spcAft>
              <a:buSzPts val="1800"/>
              <a:buNone/>
            </a:pPr>
            <a:r>
              <a:rPr lang="en-US"/>
              <a:t>Tips for Data Visualization</a:t>
            </a:r>
            <a:endParaRPr/>
          </a:p>
        </p:txBody>
      </p:sp>
      <p:sp>
        <p:nvSpPr>
          <p:cNvPr id="379" name="Google Shape;379;g1bfc0198e48_1_55"/>
          <p:cNvSpPr txBox="1">
            <a:spLocks noGrp="1"/>
          </p:cNvSpPr>
          <p:nvPr>
            <p:ph type="body" idx="4294967295"/>
          </p:nvPr>
        </p:nvSpPr>
        <p:spPr>
          <a:xfrm>
            <a:off x="8367350" y="2441250"/>
            <a:ext cx="2286900" cy="22899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600"/>
              </a:spcBef>
              <a:spcAft>
                <a:spcPts val="0"/>
              </a:spcAft>
              <a:buSzPts val="1800"/>
              <a:buNone/>
            </a:pPr>
            <a:r>
              <a:rPr lang="en-US" sz="2500" b="1">
                <a:solidFill>
                  <a:schemeClr val="accent4"/>
                </a:solidFill>
                <a:highlight>
                  <a:schemeClr val="accent1"/>
                </a:highlight>
              </a:rPr>
              <a:t>Stacked Area Chart</a:t>
            </a:r>
            <a:endParaRPr sz="2500" b="1">
              <a:solidFill>
                <a:schemeClr val="accent4"/>
              </a:solidFill>
              <a:highlight>
                <a:schemeClr val="accent1"/>
              </a:highlight>
            </a:endParaRPr>
          </a:p>
          <a:p>
            <a:pPr marL="0" lvl="0" indent="0" algn="l" rtl="0">
              <a:lnSpc>
                <a:spcPct val="100000"/>
              </a:lnSpc>
              <a:spcBef>
                <a:spcPts val="600"/>
              </a:spcBef>
              <a:spcAft>
                <a:spcPts val="0"/>
              </a:spcAft>
              <a:buSzPts val="1800"/>
              <a:buNone/>
            </a:pPr>
            <a:r>
              <a:rPr lang="en-US"/>
              <a:t>Running total representation</a:t>
            </a:r>
            <a:endParaRPr/>
          </a:p>
          <a:p>
            <a:pPr marL="0" lvl="0" indent="0" algn="l" rtl="0">
              <a:lnSpc>
                <a:spcPct val="100000"/>
              </a:lnSpc>
              <a:spcBef>
                <a:spcPts val="600"/>
              </a:spcBef>
              <a:spcAft>
                <a:spcPts val="0"/>
              </a:spcAft>
              <a:buSzPts val="1800"/>
              <a:buNone/>
            </a:pPr>
            <a:endParaRPr/>
          </a:p>
        </p:txBody>
      </p:sp>
      <p:pic>
        <p:nvPicPr>
          <p:cNvPr id="2" name="Picture 2" descr="A picture containing timeline&#10;&#10;Description automatically generated">
            <a:extLst>
              <a:ext uri="{FF2B5EF4-FFF2-40B4-BE49-F238E27FC236}">
                <a16:creationId xmlns:a16="http://schemas.microsoft.com/office/drawing/2014/main" id="{ABB775E7-F5ED-A305-3FBE-FDA25F31E6B5}"/>
              </a:ext>
            </a:extLst>
          </p:cNvPr>
          <p:cNvPicPr>
            <a:picLocks noChangeAspect="1"/>
          </p:cNvPicPr>
          <p:nvPr/>
        </p:nvPicPr>
        <p:blipFill>
          <a:blip r:embed="rId3"/>
          <a:stretch>
            <a:fillRect/>
          </a:stretch>
        </p:blipFill>
        <p:spPr>
          <a:xfrm>
            <a:off x="573395" y="1432497"/>
            <a:ext cx="7761453" cy="4152982"/>
          </a:xfrm>
          <a:prstGeom prst="rect">
            <a:avLst/>
          </a:prstGeom>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384"/>
        <p:cNvGrpSpPr/>
        <p:nvPr/>
      </p:nvGrpSpPr>
      <p:grpSpPr>
        <a:xfrm>
          <a:off x="0" y="0"/>
          <a:ext cx="0" cy="0"/>
          <a:chOff x="0" y="0"/>
          <a:chExt cx="0" cy="0"/>
        </a:xfrm>
      </p:grpSpPr>
      <p:sp>
        <p:nvSpPr>
          <p:cNvPr id="385" name="Google Shape;385;g1bfc0198e48_1_82"/>
          <p:cNvSpPr txBox="1">
            <a:spLocks noGrp="1"/>
          </p:cNvSpPr>
          <p:nvPr>
            <p:ph type="title"/>
          </p:nvPr>
        </p:nvSpPr>
        <p:spPr>
          <a:xfrm>
            <a:off x="609600" y="2651760"/>
            <a:ext cx="10972800" cy="7797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Clr>
                <a:schemeClr val="lt1"/>
              </a:buClr>
              <a:buSzPts val="4800"/>
              <a:buFont typeface="Arial"/>
              <a:buNone/>
            </a:pPr>
            <a:r>
              <a:rPr lang="en-US"/>
              <a:t>Data Visualization</a:t>
            </a:r>
            <a:endParaRPr/>
          </a:p>
        </p:txBody>
      </p:sp>
      <p:sp>
        <p:nvSpPr>
          <p:cNvPr id="386" name="Google Shape;386;g1bfc0198e48_1_82"/>
          <p:cNvSpPr txBox="1">
            <a:spLocks noGrp="1"/>
          </p:cNvSpPr>
          <p:nvPr>
            <p:ph type="body" idx="1"/>
          </p:nvPr>
        </p:nvSpPr>
        <p:spPr>
          <a:xfrm>
            <a:off x="609600" y="3429000"/>
            <a:ext cx="10972800" cy="668400"/>
          </a:xfrm>
          <a:prstGeom prst="rect">
            <a:avLst/>
          </a:prstGeom>
          <a:noFill/>
          <a:ln>
            <a:noFill/>
          </a:ln>
        </p:spPr>
        <p:txBody>
          <a:bodyPr spcFirstLastPara="1" wrap="square" lIns="0" tIns="0" rIns="0" bIns="0" anchor="t" anchorCtr="0">
            <a:normAutofit/>
          </a:bodyPr>
          <a:lstStyle/>
          <a:p>
            <a:pPr marL="0" lvl="0" indent="0" algn="l" rtl="0">
              <a:lnSpc>
                <a:spcPct val="100000"/>
              </a:lnSpc>
              <a:spcBef>
                <a:spcPts val="0"/>
              </a:spcBef>
              <a:spcAft>
                <a:spcPts val="0"/>
              </a:spcAft>
              <a:buSzPts val="2400"/>
              <a:buNone/>
            </a:pPr>
            <a:r>
              <a:rPr lang="en-US">
                <a:solidFill>
                  <a:schemeClr val="accent1"/>
                </a:solidFill>
              </a:rPr>
              <a:t>Subhead</a:t>
            </a:r>
            <a:endParaRPr>
              <a:solidFill>
                <a:schemeClr val="accent1"/>
              </a:solidFill>
            </a:endParaRPr>
          </a:p>
        </p:txBody>
      </p:sp>
      <p:sp>
        <p:nvSpPr>
          <p:cNvPr id="387" name="Google Shape;387;g1bfc0198e48_1_82"/>
          <p:cNvSpPr txBox="1">
            <a:spLocks noGrp="1"/>
          </p:cNvSpPr>
          <p:nvPr>
            <p:ph type="body" idx="1"/>
          </p:nvPr>
        </p:nvSpPr>
        <p:spPr>
          <a:xfrm>
            <a:off x="609600" y="3429000"/>
            <a:ext cx="10972800" cy="668400"/>
          </a:xfrm>
          <a:prstGeom prst="rect">
            <a:avLst/>
          </a:prstGeom>
          <a:noFill/>
          <a:ln>
            <a:noFill/>
          </a:ln>
        </p:spPr>
        <p:txBody>
          <a:bodyPr spcFirstLastPara="1" wrap="square" lIns="0" tIns="0" rIns="0" bIns="0" anchor="t" anchorCtr="0">
            <a:normAutofit/>
          </a:bodyPr>
          <a:lstStyle/>
          <a:p>
            <a:pPr marL="0" lvl="0" indent="0" algn="l" rtl="0">
              <a:lnSpc>
                <a:spcPct val="100000"/>
              </a:lnSpc>
              <a:spcBef>
                <a:spcPts val="0"/>
              </a:spcBef>
              <a:spcAft>
                <a:spcPts val="0"/>
              </a:spcAft>
              <a:buSzPts val="2400"/>
              <a:buNone/>
            </a:pPr>
            <a:r>
              <a:rPr lang="en-US" sz="2300"/>
              <a:t>Do’s &amp; Don’ts</a:t>
            </a:r>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391"/>
        <p:cNvGrpSpPr/>
        <p:nvPr/>
      </p:nvGrpSpPr>
      <p:grpSpPr>
        <a:xfrm>
          <a:off x="0" y="0"/>
          <a:ext cx="0" cy="0"/>
          <a:chOff x="0" y="0"/>
          <a:chExt cx="0" cy="0"/>
        </a:xfrm>
      </p:grpSpPr>
      <p:pic>
        <p:nvPicPr>
          <p:cNvPr id="392" name="Google Shape;392;g1bfc0198e48_1_88"/>
          <p:cNvPicPr preferRelativeResize="0"/>
          <p:nvPr/>
        </p:nvPicPr>
        <p:blipFill>
          <a:blip r:embed="rId3">
            <a:alphaModFix/>
          </a:blip>
          <a:stretch>
            <a:fillRect/>
          </a:stretch>
        </p:blipFill>
        <p:spPr>
          <a:xfrm>
            <a:off x="1029925" y="1697799"/>
            <a:ext cx="5209100" cy="4311274"/>
          </a:xfrm>
          <a:prstGeom prst="rect">
            <a:avLst/>
          </a:prstGeom>
          <a:noFill/>
          <a:ln>
            <a:noFill/>
          </a:ln>
        </p:spPr>
      </p:pic>
      <p:sp>
        <p:nvSpPr>
          <p:cNvPr id="393" name="Google Shape;393;g1bfc0198e48_1_88"/>
          <p:cNvSpPr txBox="1">
            <a:spLocks noGrp="1"/>
          </p:cNvSpPr>
          <p:nvPr>
            <p:ph type="sldNum" idx="12"/>
          </p:nvPr>
        </p:nvSpPr>
        <p:spPr>
          <a:xfrm>
            <a:off x="9347200" y="6527007"/>
            <a:ext cx="28449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000"/>
              <a:buNone/>
            </a:pPr>
            <a:fld id="{00000000-1234-1234-1234-123412341234}" type="slidenum">
              <a:rPr lang="en-US"/>
              <a:t>26</a:t>
            </a:fld>
            <a:endParaRPr/>
          </a:p>
        </p:txBody>
      </p:sp>
      <p:sp>
        <p:nvSpPr>
          <p:cNvPr id="394" name="Google Shape;394;g1bfc0198e48_1_88"/>
          <p:cNvSpPr txBox="1">
            <a:spLocks noGrp="1"/>
          </p:cNvSpPr>
          <p:nvPr>
            <p:ph type="title"/>
          </p:nvPr>
        </p:nvSpPr>
        <p:spPr>
          <a:xfrm>
            <a:off x="609599" y="330993"/>
            <a:ext cx="10972800" cy="5334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Clr>
                <a:schemeClr val="accent4"/>
              </a:buClr>
              <a:buSzPts val="3200"/>
              <a:buFont typeface="Arial"/>
              <a:buNone/>
            </a:pPr>
            <a:r>
              <a:rPr lang="en-US" b="1" dirty="0"/>
              <a:t>Dos &amp; Don’ts</a:t>
            </a:r>
            <a:endParaRPr b="1" dirty="0"/>
          </a:p>
        </p:txBody>
      </p:sp>
      <p:sp>
        <p:nvSpPr>
          <p:cNvPr id="395" name="Google Shape;395;g1bfc0198e48_1_88"/>
          <p:cNvSpPr txBox="1">
            <a:spLocks noGrp="1"/>
          </p:cNvSpPr>
          <p:nvPr>
            <p:ph type="body" idx="2"/>
          </p:nvPr>
        </p:nvSpPr>
        <p:spPr>
          <a:xfrm>
            <a:off x="609599" y="864393"/>
            <a:ext cx="10972800" cy="2970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360"/>
              </a:spcBef>
              <a:spcAft>
                <a:spcPts val="0"/>
              </a:spcAft>
              <a:buSzPts val="1800"/>
              <a:buNone/>
            </a:pPr>
            <a:r>
              <a:rPr lang="en-US"/>
              <a:t>Tips for Data Visualization</a:t>
            </a:r>
            <a:endParaRPr/>
          </a:p>
        </p:txBody>
      </p:sp>
      <p:sp>
        <p:nvSpPr>
          <p:cNvPr id="396" name="Google Shape;396;g1bfc0198e48_1_88"/>
          <p:cNvSpPr txBox="1">
            <a:spLocks noGrp="1"/>
          </p:cNvSpPr>
          <p:nvPr>
            <p:ph type="body" idx="4294967295"/>
          </p:nvPr>
        </p:nvSpPr>
        <p:spPr>
          <a:xfrm>
            <a:off x="7225816" y="1676985"/>
            <a:ext cx="2799000" cy="38742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600"/>
              </a:spcBef>
              <a:spcAft>
                <a:spcPts val="0"/>
              </a:spcAft>
              <a:buSzPts val="1800"/>
              <a:buNone/>
            </a:pPr>
            <a:r>
              <a:rPr lang="en-US" sz="2500" b="1" dirty="0">
                <a:solidFill>
                  <a:schemeClr val="accent4"/>
                </a:solidFill>
                <a:highlight>
                  <a:schemeClr val="accent1"/>
                </a:highlight>
              </a:rPr>
              <a:t>Chart Title</a:t>
            </a:r>
            <a:endParaRPr sz="2500" b="1" dirty="0">
              <a:solidFill>
                <a:schemeClr val="accent4"/>
              </a:solidFill>
              <a:highlight>
                <a:schemeClr val="accent1"/>
              </a:highlight>
            </a:endParaRPr>
          </a:p>
          <a:p>
            <a:pPr marL="0" lvl="0" indent="0" algn="l" rtl="0">
              <a:lnSpc>
                <a:spcPct val="100000"/>
              </a:lnSpc>
              <a:spcBef>
                <a:spcPts val="600"/>
              </a:spcBef>
              <a:spcAft>
                <a:spcPts val="0"/>
              </a:spcAft>
              <a:buSzPts val="1800"/>
              <a:buNone/>
            </a:pPr>
            <a:r>
              <a:rPr lang="en-US" dirty="0"/>
              <a:t>To put the title on the chart so that the audience would know what to expect from the visual.</a:t>
            </a:r>
            <a:endParaRPr dirty="0"/>
          </a:p>
          <a:p>
            <a:pPr marL="0" lvl="0" indent="0" algn="l" rtl="0">
              <a:lnSpc>
                <a:spcPct val="100000"/>
              </a:lnSpc>
              <a:spcBef>
                <a:spcPts val="600"/>
              </a:spcBef>
              <a:spcAft>
                <a:spcPts val="0"/>
              </a:spcAft>
              <a:buSzPts val="1800"/>
              <a:buNone/>
            </a:pPr>
            <a:endParaRPr dirty="0"/>
          </a:p>
        </p:txBody>
      </p:sp>
      <p:sp>
        <p:nvSpPr>
          <p:cNvPr id="397" name="Google Shape;397;g1bfc0198e48_1_88"/>
          <p:cNvSpPr/>
          <p:nvPr/>
        </p:nvSpPr>
        <p:spPr>
          <a:xfrm>
            <a:off x="1029925" y="1686950"/>
            <a:ext cx="3574500" cy="365100"/>
          </a:xfrm>
          <a:prstGeom prst="rect">
            <a:avLst/>
          </a:prstGeom>
          <a:noFill/>
          <a:ln w="38100" cap="flat" cmpd="sng">
            <a:solidFill>
              <a:schemeClr val="accent4"/>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401"/>
        <p:cNvGrpSpPr/>
        <p:nvPr/>
      </p:nvGrpSpPr>
      <p:grpSpPr>
        <a:xfrm>
          <a:off x="0" y="0"/>
          <a:ext cx="0" cy="0"/>
          <a:chOff x="0" y="0"/>
          <a:chExt cx="0" cy="0"/>
        </a:xfrm>
      </p:grpSpPr>
      <p:pic>
        <p:nvPicPr>
          <p:cNvPr id="402" name="Google Shape;402;g1bfc0198e48_1_108"/>
          <p:cNvPicPr preferRelativeResize="0"/>
          <p:nvPr/>
        </p:nvPicPr>
        <p:blipFill>
          <a:blip r:embed="rId3">
            <a:alphaModFix/>
          </a:blip>
          <a:stretch>
            <a:fillRect/>
          </a:stretch>
        </p:blipFill>
        <p:spPr>
          <a:xfrm>
            <a:off x="1487775" y="1555699"/>
            <a:ext cx="5354589" cy="4520000"/>
          </a:xfrm>
          <a:prstGeom prst="rect">
            <a:avLst/>
          </a:prstGeom>
          <a:noFill/>
          <a:ln>
            <a:noFill/>
          </a:ln>
        </p:spPr>
      </p:pic>
      <p:sp>
        <p:nvSpPr>
          <p:cNvPr id="403" name="Google Shape;403;g1bfc0198e48_1_108"/>
          <p:cNvSpPr txBox="1">
            <a:spLocks noGrp="1"/>
          </p:cNvSpPr>
          <p:nvPr>
            <p:ph type="sldNum" idx="12"/>
          </p:nvPr>
        </p:nvSpPr>
        <p:spPr>
          <a:xfrm>
            <a:off x="9347200" y="6527007"/>
            <a:ext cx="28449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000"/>
              <a:buNone/>
            </a:pPr>
            <a:fld id="{00000000-1234-1234-1234-123412341234}" type="slidenum">
              <a:rPr lang="en-US"/>
              <a:t>27</a:t>
            </a:fld>
            <a:endParaRPr/>
          </a:p>
        </p:txBody>
      </p:sp>
      <p:sp>
        <p:nvSpPr>
          <p:cNvPr id="404" name="Google Shape;404;g1bfc0198e48_1_108"/>
          <p:cNvSpPr txBox="1">
            <a:spLocks noGrp="1"/>
          </p:cNvSpPr>
          <p:nvPr>
            <p:ph type="title"/>
          </p:nvPr>
        </p:nvSpPr>
        <p:spPr>
          <a:xfrm>
            <a:off x="609599" y="330993"/>
            <a:ext cx="10972800" cy="5334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Clr>
                <a:schemeClr val="accent4"/>
              </a:buClr>
              <a:buSzPts val="3200"/>
              <a:buFont typeface="Arial"/>
              <a:buNone/>
            </a:pPr>
            <a:r>
              <a:rPr lang="en-US" b="1" dirty="0"/>
              <a:t>Dos &amp; Don’ts</a:t>
            </a:r>
            <a:endParaRPr dirty="0"/>
          </a:p>
        </p:txBody>
      </p:sp>
      <p:sp>
        <p:nvSpPr>
          <p:cNvPr id="405" name="Google Shape;405;g1bfc0198e48_1_108"/>
          <p:cNvSpPr txBox="1">
            <a:spLocks noGrp="1"/>
          </p:cNvSpPr>
          <p:nvPr>
            <p:ph type="body" idx="2"/>
          </p:nvPr>
        </p:nvSpPr>
        <p:spPr>
          <a:xfrm>
            <a:off x="609599" y="864393"/>
            <a:ext cx="10972800" cy="2970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360"/>
              </a:spcBef>
              <a:spcAft>
                <a:spcPts val="0"/>
              </a:spcAft>
              <a:buSzPts val="1800"/>
              <a:buNone/>
            </a:pPr>
            <a:r>
              <a:rPr lang="en-US"/>
              <a:t>Tips for Data Visualization</a:t>
            </a:r>
            <a:endParaRPr/>
          </a:p>
        </p:txBody>
      </p:sp>
      <p:sp>
        <p:nvSpPr>
          <p:cNvPr id="406" name="Google Shape;406;g1bfc0198e48_1_108"/>
          <p:cNvSpPr txBox="1">
            <a:spLocks noGrp="1"/>
          </p:cNvSpPr>
          <p:nvPr>
            <p:ph type="body" idx="4294967295"/>
          </p:nvPr>
        </p:nvSpPr>
        <p:spPr>
          <a:xfrm>
            <a:off x="7233576" y="1687907"/>
            <a:ext cx="3948774" cy="38496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600"/>
              </a:spcBef>
              <a:spcAft>
                <a:spcPts val="0"/>
              </a:spcAft>
              <a:buSzPts val="1800"/>
              <a:buNone/>
            </a:pPr>
            <a:r>
              <a:rPr lang="en-US" sz="2500" b="1" dirty="0">
                <a:solidFill>
                  <a:schemeClr val="accent4"/>
                </a:solidFill>
                <a:highlight>
                  <a:schemeClr val="accent1"/>
                </a:highlight>
              </a:rPr>
              <a:t>Axis Title</a:t>
            </a:r>
            <a:endParaRPr sz="2500" b="1" dirty="0">
              <a:solidFill>
                <a:schemeClr val="accent4"/>
              </a:solidFill>
              <a:highlight>
                <a:schemeClr val="accent1"/>
              </a:highlight>
            </a:endParaRPr>
          </a:p>
          <a:p>
            <a:pPr marL="0" lvl="0" indent="0" algn="l" rtl="0">
              <a:lnSpc>
                <a:spcPct val="100000"/>
              </a:lnSpc>
              <a:spcBef>
                <a:spcPts val="600"/>
              </a:spcBef>
              <a:spcAft>
                <a:spcPts val="0"/>
              </a:spcAft>
              <a:buSzPts val="1800"/>
              <a:buNone/>
            </a:pPr>
            <a:r>
              <a:rPr lang="en-US" dirty="0"/>
              <a:t>To label the axes at all times (unless the axis is self-explanatory such as date) so that the audience would know if the data analyst uses “average deposit balance in USD” or “total deposit balance in USD” for the graph.</a:t>
            </a:r>
            <a:endParaRPr dirty="0"/>
          </a:p>
          <a:p>
            <a:pPr marL="0" lvl="0" indent="0" algn="l" rtl="0">
              <a:lnSpc>
                <a:spcPct val="100000"/>
              </a:lnSpc>
              <a:spcBef>
                <a:spcPts val="600"/>
              </a:spcBef>
              <a:spcAft>
                <a:spcPts val="0"/>
              </a:spcAft>
              <a:buSzPts val="1800"/>
              <a:buNone/>
            </a:pPr>
            <a:endParaRPr dirty="0"/>
          </a:p>
        </p:txBody>
      </p:sp>
      <p:sp>
        <p:nvSpPr>
          <p:cNvPr id="407" name="Google Shape;407;g1bfc0198e48_1_108"/>
          <p:cNvSpPr/>
          <p:nvPr/>
        </p:nvSpPr>
        <p:spPr>
          <a:xfrm>
            <a:off x="1487775" y="2610750"/>
            <a:ext cx="324600" cy="2320500"/>
          </a:xfrm>
          <a:prstGeom prst="rect">
            <a:avLst/>
          </a:prstGeom>
          <a:noFill/>
          <a:ln w="38100" cap="flat" cmpd="sng">
            <a:solidFill>
              <a:schemeClr val="accent4"/>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411"/>
        <p:cNvGrpSpPr/>
        <p:nvPr/>
      </p:nvGrpSpPr>
      <p:grpSpPr>
        <a:xfrm>
          <a:off x="0" y="0"/>
          <a:ext cx="0" cy="0"/>
          <a:chOff x="0" y="0"/>
          <a:chExt cx="0" cy="0"/>
        </a:xfrm>
      </p:grpSpPr>
      <p:pic>
        <p:nvPicPr>
          <p:cNvPr id="412" name="Google Shape;412;g1bfc0198e48_1_120"/>
          <p:cNvPicPr preferRelativeResize="0"/>
          <p:nvPr/>
        </p:nvPicPr>
        <p:blipFill>
          <a:blip r:embed="rId3">
            <a:alphaModFix/>
          </a:blip>
          <a:stretch>
            <a:fillRect/>
          </a:stretch>
        </p:blipFill>
        <p:spPr>
          <a:xfrm>
            <a:off x="276375" y="1618005"/>
            <a:ext cx="8775076" cy="3622001"/>
          </a:xfrm>
          <a:prstGeom prst="rect">
            <a:avLst/>
          </a:prstGeom>
          <a:noFill/>
          <a:ln>
            <a:noFill/>
          </a:ln>
        </p:spPr>
      </p:pic>
      <p:sp>
        <p:nvSpPr>
          <p:cNvPr id="413" name="Google Shape;413;g1bfc0198e48_1_120"/>
          <p:cNvSpPr txBox="1">
            <a:spLocks noGrp="1"/>
          </p:cNvSpPr>
          <p:nvPr>
            <p:ph type="sldNum" idx="12"/>
          </p:nvPr>
        </p:nvSpPr>
        <p:spPr>
          <a:xfrm>
            <a:off x="9347200" y="6527007"/>
            <a:ext cx="28449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000"/>
              <a:buNone/>
            </a:pPr>
            <a:fld id="{00000000-1234-1234-1234-123412341234}" type="slidenum">
              <a:rPr lang="en-US"/>
              <a:t>28</a:t>
            </a:fld>
            <a:endParaRPr/>
          </a:p>
        </p:txBody>
      </p:sp>
      <p:sp>
        <p:nvSpPr>
          <p:cNvPr id="414" name="Google Shape;414;g1bfc0198e48_1_120"/>
          <p:cNvSpPr txBox="1">
            <a:spLocks noGrp="1"/>
          </p:cNvSpPr>
          <p:nvPr>
            <p:ph type="title"/>
          </p:nvPr>
        </p:nvSpPr>
        <p:spPr>
          <a:xfrm>
            <a:off x="609599" y="330993"/>
            <a:ext cx="10972800" cy="5334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Clr>
                <a:schemeClr val="accent4"/>
              </a:buClr>
              <a:buSzPts val="3200"/>
              <a:buFont typeface="Arial"/>
              <a:buNone/>
            </a:pPr>
            <a:r>
              <a:rPr lang="en-US" b="1" dirty="0"/>
              <a:t>Dos &amp; Don’ts</a:t>
            </a:r>
            <a:endParaRPr dirty="0"/>
          </a:p>
        </p:txBody>
      </p:sp>
      <p:sp>
        <p:nvSpPr>
          <p:cNvPr id="415" name="Google Shape;415;g1bfc0198e48_1_120"/>
          <p:cNvSpPr txBox="1">
            <a:spLocks noGrp="1"/>
          </p:cNvSpPr>
          <p:nvPr>
            <p:ph type="body" idx="2"/>
          </p:nvPr>
        </p:nvSpPr>
        <p:spPr>
          <a:xfrm>
            <a:off x="609599" y="864393"/>
            <a:ext cx="10972800" cy="2970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360"/>
              </a:spcBef>
              <a:spcAft>
                <a:spcPts val="0"/>
              </a:spcAft>
              <a:buSzPts val="1800"/>
              <a:buNone/>
            </a:pPr>
            <a:r>
              <a:rPr lang="en-US"/>
              <a:t>Tips for Data Visualization</a:t>
            </a:r>
            <a:endParaRPr/>
          </a:p>
        </p:txBody>
      </p:sp>
      <p:sp>
        <p:nvSpPr>
          <p:cNvPr id="416" name="Google Shape;416;g1bfc0198e48_1_120"/>
          <p:cNvSpPr txBox="1">
            <a:spLocks noGrp="1"/>
          </p:cNvSpPr>
          <p:nvPr>
            <p:ph type="body" idx="4294967295"/>
          </p:nvPr>
        </p:nvSpPr>
        <p:spPr>
          <a:xfrm>
            <a:off x="9118024" y="1689225"/>
            <a:ext cx="2425800" cy="41400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600"/>
              </a:spcBef>
              <a:spcAft>
                <a:spcPts val="0"/>
              </a:spcAft>
              <a:buSzPts val="1800"/>
              <a:buNone/>
            </a:pPr>
            <a:r>
              <a:rPr lang="en-US" sz="2500" b="1" dirty="0">
                <a:solidFill>
                  <a:schemeClr val="accent4"/>
                </a:solidFill>
                <a:highlight>
                  <a:schemeClr val="accent1"/>
                </a:highlight>
              </a:rPr>
              <a:t>Label over Legend</a:t>
            </a:r>
            <a:endParaRPr sz="2500" b="1" dirty="0">
              <a:solidFill>
                <a:schemeClr val="accent4"/>
              </a:solidFill>
              <a:highlight>
                <a:schemeClr val="accent1"/>
              </a:highlight>
            </a:endParaRPr>
          </a:p>
          <a:p>
            <a:pPr marL="0" lvl="0" indent="0" algn="l" rtl="0">
              <a:lnSpc>
                <a:spcPct val="100000"/>
              </a:lnSpc>
              <a:spcBef>
                <a:spcPts val="600"/>
              </a:spcBef>
              <a:spcAft>
                <a:spcPts val="0"/>
              </a:spcAft>
              <a:buSzPts val="1800"/>
              <a:buNone/>
            </a:pPr>
            <a:r>
              <a:rPr lang="en-US" dirty="0"/>
              <a:t>To make use of the label rather than the legend whenever possible.</a:t>
            </a:r>
            <a:endParaRPr dirty="0"/>
          </a:p>
          <a:p>
            <a:pPr marL="0" lvl="0" indent="0" algn="l" rtl="0">
              <a:lnSpc>
                <a:spcPct val="100000"/>
              </a:lnSpc>
              <a:spcBef>
                <a:spcPts val="600"/>
              </a:spcBef>
              <a:spcAft>
                <a:spcPts val="0"/>
              </a:spcAft>
              <a:buSzPts val="1800"/>
              <a:buNone/>
            </a:pPr>
            <a:endParaRPr dirty="0"/>
          </a:p>
        </p:txBody>
      </p:sp>
      <p:sp>
        <p:nvSpPr>
          <p:cNvPr id="417" name="Google Shape;417;g1bfc0198e48_1_120"/>
          <p:cNvSpPr/>
          <p:nvPr/>
        </p:nvSpPr>
        <p:spPr>
          <a:xfrm>
            <a:off x="8250575" y="3066925"/>
            <a:ext cx="715500" cy="1141500"/>
          </a:xfrm>
          <a:prstGeom prst="rect">
            <a:avLst/>
          </a:prstGeom>
          <a:noFill/>
          <a:ln w="38100" cap="flat" cmpd="sng">
            <a:solidFill>
              <a:schemeClr val="accent4"/>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18" name="Google Shape;418;g1bfc0198e48_1_120"/>
          <p:cNvSpPr/>
          <p:nvPr/>
        </p:nvSpPr>
        <p:spPr>
          <a:xfrm>
            <a:off x="3939300" y="3281150"/>
            <a:ext cx="610500" cy="1654800"/>
          </a:xfrm>
          <a:prstGeom prst="rect">
            <a:avLst/>
          </a:prstGeom>
          <a:noFill/>
          <a:ln w="38100" cap="flat" cmpd="sng">
            <a:solidFill>
              <a:schemeClr val="accent4"/>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19" name="Google Shape;419;g1bfc0198e48_1_120"/>
          <p:cNvSpPr txBox="1"/>
          <p:nvPr/>
        </p:nvSpPr>
        <p:spPr>
          <a:xfrm>
            <a:off x="3733876" y="2830731"/>
            <a:ext cx="1021347" cy="4002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i="0" u="none" strike="noStrike" cap="none" dirty="0">
                <a:solidFill>
                  <a:srgbClr val="000000"/>
                </a:solidFill>
              </a:rPr>
              <a:t>Label</a:t>
            </a:r>
            <a:endParaRPr sz="1400" i="0" u="none" strike="noStrike" cap="none" dirty="0">
              <a:solidFill>
                <a:srgbClr val="000000"/>
              </a:solidFill>
            </a:endParaRPr>
          </a:p>
        </p:txBody>
      </p:sp>
      <p:sp>
        <p:nvSpPr>
          <p:cNvPr id="420" name="Google Shape;420;g1bfc0198e48_1_120"/>
          <p:cNvSpPr txBox="1"/>
          <p:nvPr/>
        </p:nvSpPr>
        <p:spPr>
          <a:xfrm>
            <a:off x="7966406" y="2638519"/>
            <a:ext cx="1283837" cy="4002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i="0" u="none" strike="noStrike" cap="none" dirty="0">
                <a:solidFill>
                  <a:srgbClr val="000000"/>
                </a:solidFill>
              </a:rPr>
              <a:t>Legend</a:t>
            </a:r>
            <a:endParaRPr sz="1400" i="0" u="none" strike="noStrike" cap="none" dirty="0">
              <a:solidFill>
                <a:srgbClr val="000000"/>
              </a:solidFill>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424"/>
        <p:cNvGrpSpPr/>
        <p:nvPr/>
      </p:nvGrpSpPr>
      <p:grpSpPr>
        <a:xfrm>
          <a:off x="0" y="0"/>
          <a:ext cx="0" cy="0"/>
          <a:chOff x="0" y="0"/>
          <a:chExt cx="0" cy="0"/>
        </a:xfrm>
      </p:grpSpPr>
      <p:sp>
        <p:nvSpPr>
          <p:cNvPr id="425" name="Google Shape;425;g1bfc0198e48_1_72"/>
          <p:cNvSpPr txBox="1">
            <a:spLocks noGrp="1"/>
          </p:cNvSpPr>
          <p:nvPr>
            <p:ph type="sldNum" idx="12"/>
          </p:nvPr>
        </p:nvSpPr>
        <p:spPr>
          <a:xfrm>
            <a:off x="9347200" y="6527007"/>
            <a:ext cx="28449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000"/>
              <a:buNone/>
            </a:pPr>
            <a:fld id="{00000000-1234-1234-1234-123412341234}" type="slidenum">
              <a:rPr lang="en-US"/>
              <a:t>29</a:t>
            </a:fld>
            <a:endParaRPr/>
          </a:p>
        </p:txBody>
      </p:sp>
      <p:sp>
        <p:nvSpPr>
          <p:cNvPr id="426" name="Google Shape;426;g1bfc0198e48_1_72"/>
          <p:cNvSpPr txBox="1">
            <a:spLocks noGrp="1"/>
          </p:cNvSpPr>
          <p:nvPr>
            <p:ph type="title"/>
          </p:nvPr>
        </p:nvSpPr>
        <p:spPr>
          <a:xfrm>
            <a:off x="609599" y="330993"/>
            <a:ext cx="10972800" cy="5334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Clr>
                <a:schemeClr val="accent4"/>
              </a:buClr>
              <a:buSzPts val="3200"/>
              <a:buFont typeface="Arial"/>
              <a:buNone/>
            </a:pPr>
            <a:r>
              <a:rPr lang="en-US" b="1" dirty="0"/>
              <a:t>Dos &amp; Don’ts</a:t>
            </a:r>
            <a:endParaRPr dirty="0"/>
          </a:p>
        </p:txBody>
      </p:sp>
      <p:sp>
        <p:nvSpPr>
          <p:cNvPr id="427" name="Google Shape;427;g1bfc0198e48_1_72"/>
          <p:cNvSpPr txBox="1">
            <a:spLocks noGrp="1"/>
          </p:cNvSpPr>
          <p:nvPr>
            <p:ph type="body" idx="2"/>
          </p:nvPr>
        </p:nvSpPr>
        <p:spPr>
          <a:xfrm>
            <a:off x="609599" y="864393"/>
            <a:ext cx="10972800" cy="2970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360"/>
              </a:spcBef>
              <a:spcAft>
                <a:spcPts val="0"/>
              </a:spcAft>
              <a:buSzPts val="1800"/>
              <a:buNone/>
            </a:pPr>
            <a:r>
              <a:rPr lang="en-US"/>
              <a:t>Tips for Data Visualization</a:t>
            </a:r>
            <a:endParaRPr/>
          </a:p>
        </p:txBody>
      </p:sp>
      <p:sp>
        <p:nvSpPr>
          <p:cNvPr id="428" name="Google Shape;428;g1bfc0198e48_1_72"/>
          <p:cNvSpPr txBox="1">
            <a:spLocks noGrp="1"/>
          </p:cNvSpPr>
          <p:nvPr>
            <p:ph type="body" idx="4294967295"/>
          </p:nvPr>
        </p:nvSpPr>
        <p:spPr>
          <a:xfrm>
            <a:off x="8641650" y="2146275"/>
            <a:ext cx="2728500" cy="3328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600"/>
              </a:spcBef>
              <a:spcAft>
                <a:spcPts val="0"/>
              </a:spcAft>
              <a:buSzPts val="1800"/>
              <a:buNone/>
            </a:pPr>
            <a:r>
              <a:rPr lang="en-US" sz="2500" b="1">
                <a:solidFill>
                  <a:schemeClr val="accent4"/>
                </a:solidFill>
                <a:highlight>
                  <a:schemeClr val="accent1"/>
                </a:highlight>
              </a:rPr>
              <a:t>Color consistency</a:t>
            </a:r>
            <a:endParaRPr sz="2500" b="1">
              <a:solidFill>
                <a:schemeClr val="accent4"/>
              </a:solidFill>
              <a:highlight>
                <a:schemeClr val="accent1"/>
              </a:highlight>
            </a:endParaRPr>
          </a:p>
          <a:p>
            <a:pPr marL="457200" lvl="0" indent="-330200" algn="l" rtl="0">
              <a:lnSpc>
                <a:spcPct val="100000"/>
              </a:lnSpc>
              <a:spcBef>
                <a:spcPts val="600"/>
              </a:spcBef>
              <a:spcAft>
                <a:spcPts val="0"/>
              </a:spcAft>
              <a:buSzPts val="1600"/>
              <a:buChar char="●"/>
            </a:pPr>
            <a:r>
              <a:rPr lang="en-US" sz="1600"/>
              <a:t>Consistent use of color would help the audience read the charts faster.</a:t>
            </a:r>
            <a:endParaRPr sz="1600"/>
          </a:p>
          <a:p>
            <a:pPr marL="457200" lvl="0" indent="-330200" algn="l" rtl="0">
              <a:lnSpc>
                <a:spcPct val="100000"/>
              </a:lnSpc>
              <a:spcBef>
                <a:spcPts val="0"/>
              </a:spcBef>
              <a:spcAft>
                <a:spcPts val="0"/>
              </a:spcAft>
              <a:buSzPts val="1600"/>
              <a:buChar char="●"/>
            </a:pPr>
            <a:r>
              <a:rPr lang="en-US" sz="1600"/>
              <a:t>Recommend to opt for color schemes that are accessible to people with color-blindness.</a:t>
            </a:r>
            <a:endParaRPr sz="1600"/>
          </a:p>
          <a:p>
            <a:pPr marL="0" lvl="0" indent="0" algn="l" rtl="0">
              <a:lnSpc>
                <a:spcPct val="100000"/>
              </a:lnSpc>
              <a:spcBef>
                <a:spcPts val="600"/>
              </a:spcBef>
              <a:spcAft>
                <a:spcPts val="0"/>
              </a:spcAft>
              <a:buSzPts val="1800"/>
              <a:buNone/>
            </a:pPr>
            <a:endParaRPr/>
          </a:p>
        </p:txBody>
      </p:sp>
      <p:pic>
        <p:nvPicPr>
          <p:cNvPr id="429" name="Google Shape;429;g1bfc0198e48_1_72"/>
          <p:cNvPicPr preferRelativeResize="0"/>
          <p:nvPr/>
        </p:nvPicPr>
        <p:blipFill>
          <a:blip r:embed="rId3">
            <a:alphaModFix/>
          </a:blip>
          <a:stretch>
            <a:fillRect/>
          </a:stretch>
        </p:blipFill>
        <p:spPr>
          <a:xfrm>
            <a:off x="678050" y="2012575"/>
            <a:ext cx="3847500" cy="3328749"/>
          </a:xfrm>
          <a:prstGeom prst="rect">
            <a:avLst/>
          </a:prstGeom>
          <a:noFill/>
          <a:ln>
            <a:noFill/>
          </a:ln>
        </p:spPr>
      </p:pic>
      <p:pic>
        <p:nvPicPr>
          <p:cNvPr id="430" name="Google Shape;430;g1bfc0198e48_1_72"/>
          <p:cNvPicPr preferRelativeResize="0"/>
          <p:nvPr/>
        </p:nvPicPr>
        <p:blipFill>
          <a:blip r:embed="rId4">
            <a:alphaModFix/>
          </a:blip>
          <a:stretch>
            <a:fillRect/>
          </a:stretch>
        </p:blipFill>
        <p:spPr>
          <a:xfrm>
            <a:off x="4606800" y="2069800"/>
            <a:ext cx="3676326" cy="3042674"/>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86"/>
        <p:cNvGrpSpPr/>
        <p:nvPr/>
      </p:nvGrpSpPr>
      <p:grpSpPr>
        <a:xfrm>
          <a:off x="0" y="0"/>
          <a:ext cx="0" cy="0"/>
          <a:chOff x="0" y="0"/>
          <a:chExt cx="0" cy="0"/>
        </a:xfrm>
      </p:grpSpPr>
      <p:sp>
        <p:nvSpPr>
          <p:cNvPr id="187" name="Google Shape;187;g1883d8440c1_0_0"/>
          <p:cNvSpPr txBox="1">
            <a:spLocks noGrp="1"/>
          </p:cNvSpPr>
          <p:nvPr>
            <p:ph type="title"/>
          </p:nvPr>
        </p:nvSpPr>
        <p:spPr>
          <a:xfrm>
            <a:off x="609600" y="2649264"/>
            <a:ext cx="10972800" cy="7797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Clr>
                <a:schemeClr val="accent4"/>
              </a:buClr>
              <a:buSzPts val="4800"/>
              <a:buFont typeface="Arial"/>
              <a:buNone/>
            </a:pPr>
            <a:r>
              <a:rPr lang="en-US"/>
              <a:t>Dashboard Development</a:t>
            </a:r>
            <a:endParaRPr/>
          </a:p>
        </p:txBody>
      </p:sp>
      <p:sp>
        <p:nvSpPr>
          <p:cNvPr id="188" name="Google Shape;188;g1883d8440c1_0_0"/>
          <p:cNvSpPr txBox="1">
            <a:spLocks noGrp="1"/>
          </p:cNvSpPr>
          <p:nvPr>
            <p:ph type="body" idx="1"/>
          </p:nvPr>
        </p:nvSpPr>
        <p:spPr>
          <a:xfrm>
            <a:off x="609600" y="3429000"/>
            <a:ext cx="10972800" cy="668400"/>
          </a:xfrm>
          <a:prstGeom prst="rect">
            <a:avLst/>
          </a:prstGeom>
          <a:noFill/>
          <a:ln>
            <a:noFill/>
          </a:ln>
        </p:spPr>
        <p:txBody>
          <a:bodyPr spcFirstLastPara="1" wrap="square" lIns="0" tIns="0" rIns="0" bIns="0" anchor="t" anchorCtr="0">
            <a:normAutofit/>
          </a:bodyPr>
          <a:lstStyle/>
          <a:p>
            <a:pPr marL="0" lvl="0" indent="0" algn="l" rtl="0">
              <a:lnSpc>
                <a:spcPct val="100000"/>
              </a:lnSpc>
              <a:spcBef>
                <a:spcPts val="0"/>
              </a:spcBef>
              <a:spcAft>
                <a:spcPts val="0"/>
              </a:spcAft>
              <a:buSzPts val="2400"/>
              <a:buNone/>
            </a:pPr>
            <a:r>
              <a:rPr lang="en-US" sz="2300" dirty="0"/>
              <a:t>Client Growth: Customer Acquisition by Channel</a:t>
            </a:r>
            <a:endParaRPr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434"/>
        <p:cNvGrpSpPr/>
        <p:nvPr/>
      </p:nvGrpSpPr>
      <p:grpSpPr>
        <a:xfrm>
          <a:off x="0" y="0"/>
          <a:ext cx="0" cy="0"/>
          <a:chOff x="0" y="0"/>
          <a:chExt cx="0" cy="0"/>
        </a:xfrm>
      </p:grpSpPr>
      <p:pic>
        <p:nvPicPr>
          <p:cNvPr id="435" name="Google Shape;435;g1bfc0198e48_1_162"/>
          <p:cNvPicPr preferRelativeResize="0"/>
          <p:nvPr/>
        </p:nvPicPr>
        <p:blipFill>
          <a:blip r:embed="rId3">
            <a:alphaModFix/>
          </a:blip>
          <a:stretch>
            <a:fillRect/>
          </a:stretch>
        </p:blipFill>
        <p:spPr>
          <a:xfrm>
            <a:off x="609600" y="1693676"/>
            <a:ext cx="8089276" cy="3876649"/>
          </a:xfrm>
          <a:prstGeom prst="rect">
            <a:avLst/>
          </a:prstGeom>
          <a:noFill/>
          <a:ln>
            <a:noFill/>
          </a:ln>
        </p:spPr>
      </p:pic>
      <p:sp>
        <p:nvSpPr>
          <p:cNvPr id="436" name="Google Shape;436;g1bfc0198e48_1_162"/>
          <p:cNvSpPr txBox="1">
            <a:spLocks noGrp="1"/>
          </p:cNvSpPr>
          <p:nvPr>
            <p:ph type="sldNum" idx="12"/>
          </p:nvPr>
        </p:nvSpPr>
        <p:spPr>
          <a:xfrm>
            <a:off x="9347200" y="6527007"/>
            <a:ext cx="28449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000"/>
              <a:buNone/>
            </a:pPr>
            <a:fld id="{00000000-1234-1234-1234-123412341234}" type="slidenum">
              <a:rPr lang="en-US"/>
              <a:t>30</a:t>
            </a:fld>
            <a:endParaRPr/>
          </a:p>
        </p:txBody>
      </p:sp>
      <p:sp>
        <p:nvSpPr>
          <p:cNvPr id="437" name="Google Shape;437;g1bfc0198e48_1_162"/>
          <p:cNvSpPr txBox="1">
            <a:spLocks noGrp="1"/>
          </p:cNvSpPr>
          <p:nvPr>
            <p:ph type="title"/>
          </p:nvPr>
        </p:nvSpPr>
        <p:spPr>
          <a:xfrm>
            <a:off x="609599" y="330993"/>
            <a:ext cx="10972800" cy="5334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Clr>
                <a:schemeClr val="accent4"/>
              </a:buClr>
              <a:buSzPts val="3200"/>
              <a:buFont typeface="Arial"/>
              <a:buNone/>
            </a:pPr>
            <a:r>
              <a:rPr lang="en-US" b="1" dirty="0"/>
              <a:t>Dos &amp; Don’ts</a:t>
            </a:r>
            <a:endParaRPr dirty="0"/>
          </a:p>
        </p:txBody>
      </p:sp>
      <p:sp>
        <p:nvSpPr>
          <p:cNvPr id="438" name="Google Shape;438;g1bfc0198e48_1_162"/>
          <p:cNvSpPr txBox="1">
            <a:spLocks noGrp="1"/>
          </p:cNvSpPr>
          <p:nvPr>
            <p:ph type="body" idx="2"/>
          </p:nvPr>
        </p:nvSpPr>
        <p:spPr>
          <a:xfrm>
            <a:off x="609599" y="864393"/>
            <a:ext cx="10972800" cy="2970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360"/>
              </a:spcBef>
              <a:spcAft>
                <a:spcPts val="0"/>
              </a:spcAft>
              <a:buSzPts val="1800"/>
              <a:buNone/>
            </a:pPr>
            <a:r>
              <a:rPr lang="en-US"/>
              <a:t>Tips for Data Visualization</a:t>
            </a:r>
            <a:endParaRPr/>
          </a:p>
        </p:txBody>
      </p:sp>
      <p:sp>
        <p:nvSpPr>
          <p:cNvPr id="439" name="Google Shape;439;g1bfc0198e48_1_162"/>
          <p:cNvSpPr txBox="1">
            <a:spLocks noGrp="1"/>
          </p:cNvSpPr>
          <p:nvPr>
            <p:ph type="body" idx="4294967295"/>
          </p:nvPr>
        </p:nvSpPr>
        <p:spPr>
          <a:xfrm>
            <a:off x="8940950" y="1651075"/>
            <a:ext cx="2266500" cy="39957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600"/>
              </a:spcBef>
              <a:spcAft>
                <a:spcPts val="0"/>
              </a:spcAft>
              <a:buSzPts val="1800"/>
              <a:buNone/>
            </a:pPr>
            <a:r>
              <a:rPr lang="en-US" sz="2500" b="1">
                <a:solidFill>
                  <a:schemeClr val="accent4"/>
                </a:solidFill>
                <a:highlight>
                  <a:schemeClr val="accent1"/>
                </a:highlight>
              </a:rPr>
              <a:t>Footnote</a:t>
            </a:r>
            <a:endParaRPr sz="2500" b="1">
              <a:solidFill>
                <a:schemeClr val="accent4"/>
              </a:solidFill>
              <a:highlight>
                <a:schemeClr val="accent1"/>
              </a:highlight>
            </a:endParaRPr>
          </a:p>
          <a:p>
            <a:pPr marL="0" lvl="0" indent="0" algn="l" rtl="0">
              <a:lnSpc>
                <a:spcPct val="100000"/>
              </a:lnSpc>
              <a:spcBef>
                <a:spcPts val="600"/>
              </a:spcBef>
              <a:spcAft>
                <a:spcPts val="0"/>
              </a:spcAft>
              <a:buSzPts val="1800"/>
              <a:buNone/>
            </a:pPr>
            <a:r>
              <a:rPr lang="en-US" sz="1600"/>
              <a:t>Using footnotes to explain the definitions, assumptions and/or key insights helps the audience to understand the numbers better.</a:t>
            </a:r>
            <a:endParaRPr sz="1600"/>
          </a:p>
          <a:p>
            <a:pPr marL="0" lvl="0" indent="0" algn="l" rtl="0">
              <a:lnSpc>
                <a:spcPct val="100000"/>
              </a:lnSpc>
              <a:spcBef>
                <a:spcPts val="600"/>
              </a:spcBef>
              <a:spcAft>
                <a:spcPts val="0"/>
              </a:spcAft>
              <a:buSzPts val="1800"/>
              <a:buNone/>
            </a:pPr>
            <a:endParaRPr/>
          </a:p>
        </p:txBody>
      </p:sp>
      <p:sp>
        <p:nvSpPr>
          <p:cNvPr id="440" name="Google Shape;440;g1bfc0198e48_1_162"/>
          <p:cNvSpPr/>
          <p:nvPr/>
        </p:nvSpPr>
        <p:spPr>
          <a:xfrm>
            <a:off x="609600" y="5177736"/>
            <a:ext cx="3753300" cy="306600"/>
          </a:xfrm>
          <a:prstGeom prst="rect">
            <a:avLst/>
          </a:prstGeom>
          <a:noFill/>
          <a:ln w="38100" cap="flat" cmpd="sng">
            <a:solidFill>
              <a:schemeClr val="accent4"/>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450"/>
        <p:cNvGrpSpPr/>
        <p:nvPr/>
      </p:nvGrpSpPr>
      <p:grpSpPr>
        <a:xfrm>
          <a:off x="0" y="0"/>
          <a:ext cx="0" cy="0"/>
          <a:chOff x="0" y="0"/>
          <a:chExt cx="0" cy="0"/>
        </a:xfrm>
      </p:grpSpPr>
      <p:sp>
        <p:nvSpPr>
          <p:cNvPr id="451" name="Google Shape;451;g1883d8440c1_0_54"/>
          <p:cNvSpPr txBox="1">
            <a:spLocks noGrp="1"/>
          </p:cNvSpPr>
          <p:nvPr>
            <p:ph type="sldNum" idx="12"/>
          </p:nvPr>
        </p:nvSpPr>
        <p:spPr>
          <a:xfrm>
            <a:off x="9347200" y="6621502"/>
            <a:ext cx="2844900" cy="2316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000"/>
              <a:buNone/>
            </a:pPr>
            <a:fld id="{00000000-1234-1234-1234-123412341234}" type="slidenum">
              <a:rPr lang="en-US"/>
              <a:t>31</a:t>
            </a:fld>
            <a:endParaRPr/>
          </a:p>
        </p:txBody>
      </p:sp>
      <p:sp>
        <p:nvSpPr>
          <p:cNvPr id="452" name="Google Shape;452;g1883d8440c1_0_54"/>
          <p:cNvSpPr txBox="1">
            <a:spLocks noGrp="1"/>
          </p:cNvSpPr>
          <p:nvPr>
            <p:ph type="body" idx="1"/>
          </p:nvPr>
        </p:nvSpPr>
        <p:spPr>
          <a:xfrm>
            <a:off x="609599" y="1401402"/>
            <a:ext cx="10972800" cy="4290900"/>
          </a:xfrm>
          <a:prstGeom prst="rect">
            <a:avLst/>
          </a:prstGeom>
          <a:noFill/>
          <a:ln>
            <a:noFill/>
          </a:ln>
        </p:spPr>
        <p:txBody>
          <a:bodyPr spcFirstLastPara="1" wrap="square" lIns="0" tIns="0" rIns="0" bIns="0" anchor="t" anchorCtr="0">
            <a:noAutofit/>
          </a:bodyPr>
          <a:lstStyle/>
          <a:p>
            <a:pPr marL="457200" lvl="0" indent="-381000" algn="l" rtl="0">
              <a:lnSpc>
                <a:spcPct val="150000"/>
              </a:lnSpc>
              <a:spcBef>
                <a:spcPts val="0"/>
              </a:spcBef>
              <a:spcAft>
                <a:spcPts val="0"/>
              </a:spcAft>
              <a:buClr>
                <a:schemeClr val="dk2"/>
              </a:buClr>
              <a:buSzPts val="2400"/>
              <a:buAutoNum type="arabicPeriod"/>
            </a:pPr>
            <a:r>
              <a:rPr lang="en-US" dirty="0">
                <a:solidFill>
                  <a:schemeClr val="dk2"/>
                </a:solidFill>
              </a:rPr>
              <a:t>Prepare the charts (graphs) for each dashboard.</a:t>
            </a:r>
            <a:endParaRPr dirty="0">
              <a:solidFill>
                <a:schemeClr val="dk2"/>
              </a:solidFill>
            </a:endParaRPr>
          </a:p>
          <a:p>
            <a:pPr marL="457200" lvl="0" indent="-381000" algn="l" rtl="0">
              <a:lnSpc>
                <a:spcPct val="150000"/>
              </a:lnSpc>
              <a:spcBef>
                <a:spcPts val="0"/>
              </a:spcBef>
              <a:spcAft>
                <a:spcPts val="0"/>
              </a:spcAft>
              <a:buClr>
                <a:schemeClr val="dk2"/>
              </a:buClr>
              <a:buSzPts val="2400"/>
              <a:buAutoNum type="arabicPeriod"/>
            </a:pPr>
            <a:r>
              <a:rPr lang="en-US" dirty="0">
                <a:solidFill>
                  <a:schemeClr val="dk2"/>
                </a:solidFill>
              </a:rPr>
              <a:t>Compile into Microsoft </a:t>
            </a:r>
            <a:r>
              <a:rPr lang="en-US" dirty="0" err="1">
                <a:solidFill>
                  <a:schemeClr val="dk2"/>
                </a:solidFill>
              </a:rPr>
              <a:t>Powerpoint</a:t>
            </a:r>
            <a:r>
              <a:rPr lang="en-US" dirty="0">
                <a:solidFill>
                  <a:schemeClr val="dk2"/>
                </a:solidFill>
              </a:rPr>
              <a:t> deck in (.pptx) format and share with the team via group chat.</a:t>
            </a:r>
            <a:endParaRPr dirty="0">
              <a:solidFill>
                <a:schemeClr val="dk2"/>
              </a:solidFill>
            </a:endParaRPr>
          </a:p>
        </p:txBody>
      </p:sp>
      <p:sp>
        <p:nvSpPr>
          <p:cNvPr id="453" name="Google Shape;453;g1883d8440c1_0_54"/>
          <p:cNvSpPr txBox="1">
            <a:spLocks noGrp="1"/>
          </p:cNvSpPr>
          <p:nvPr>
            <p:ph type="title"/>
          </p:nvPr>
        </p:nvSpPr>
        <p:spPr>
          <a:xfrm>
            <a:off x="609599" y="330993"/>
            <a:ext cx="10972800" cy="5334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Clr>
                <a:schemeClr val="accent4"/>
              </a:buClr>
              <a:buSzPts val="3200"/>
              <a:buFont typeface="Arial"/>
              <a:buNone/>
            </a:pPr>
            <a:r>
              <a:rPr lang="en-US"/>
              <a:t>Homework</a:t>
            </a:r>
            <a:endParaRPr/>
          </a:p>
        </p:txBody>
      </p:sp>
      <p:sp>
        <p:nvSpPr>
          <p:cNvPr id="454" name="Google Shape;454;g1883d8440c1_0_54"/>
          <p:cNvSpPr txBox="1">
            <a:spLocks noGrp="1"/>
          </p:cNvSpPr>
          <p:nvPr>
            <p:ph type="body" idx="2"/>
          </p:nvPr>
        </p:nvSpPr>
        <p:spPr>
          <a:xfrm>
            <a:off x="609599" y="864393"/>
            <a:ext cx="10972800" cy="2970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360"/>
              </a:spcBef>
              <a:spcAft>
                <a:spcPts val="0"/>
              </a:spcAft>
              <a:buSzPts val="1800"/>
              <a:buNone/>
            </a:pPr>
            <a:r>
              <a:rPr lang="en-US" dirty="0"/>
              <a:t>Session 3: Visualization</a:t>
            </a:r>
            <a:endParaRPr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303"/>
        <p:cNvGrpSpPr/>
        <p:nvPr/>
      </p:nvGrpSpPr>
      <p:grpSpPr>
        <a:xfrm>
          <a:off x="0" y="0"/>
          <a:ext cx="0" cy="0"/>
          <a:chOff x="0" y="0"/>
          <a:chExt cx="0" cy="0"/>
        </a:xfrm>
      </p:grpSpPr>
      <p:sp>
        <p:nvSpPr>
          <p:cNvPr id="304" name="Google Shape;304;g15915369887_0_30"/>
          <p:cNvSpPr txBox="1">
            <a:spLocks noGrp="1"/>
          </p:cNvSpPr>
          <p:nvPr>
            <p:ph type="title"/>
          </p:nvPr>
        </p:nvSpPr>
        <p:spPr>
          <a:xfrm>
            <a:off x="609600" y="2651760"/>
            <a:ext cx="10972800" cy="7797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Clr>
                <a:schemeClr val="lt1"/>
              </a:buClr>
              <a:buSzPts val="4800"/>
              <a:buFont typeface="Arial"/>
              <a:buNone/>
            </a:pPr>
            <a:r>
              <a:rPr lang="en-US" dirty="0"/>
              <a:t>Q&amp;A</a:t>
            </a:r>
            <a:endParaRPr dirty="0"/>
          </a:p>
        </p:txBody>
      </p:sp>
      <p:sp>
        <p:nvSpPr>
          <p:cNvPr id="305" name="Google Shape;305;g15915369887_0_30"/>
          <p:cNvSpPr txBox="1">
            <a:spLocks noGrp="1"/>
          </p:cNvSpPr>
          <p:nvPr>
            <p:ph type="body" idx="1"/>
          </p:nvPr>
        </p:nvSpPr>
        <p:spPr>
          <a:xfrm>
            <a:off x="609600" y="3429000"/>
            <a:ext cx="10972800" cy="668400"/>
          </a:xfrm>
          <a:prstGeom prst="rect">
            <a:avLst/>
          </a:prstGeom>
          <a:noFill/>
          <a:ln>
            <a:noFill/>
          </a:ln>
        </p:spPr>
        <p:txBody>
          <a:bodyPr spcFirstLastPara="1" wrap="square" lIns="0" tIns="0" rIns="0" bIns="0" anchor="t" anchorCtr="0">
            <a:normAutofit/>
          </a:bodyPr>
          <a:lstStyle/>
          <a:p>
            <a:pPr marL="0" lvl="0" indent="0" algn="l" rtl="0">
              <a:lnSpc>
                <a:spcPct val="100000"/>
              </a:lnSpc>
              <a:spcBef>
                <a:spcPts val="0"/>
              </a:spcBef>
              <a:spcAft>
                <a:spcPts val="0"/>
              </a:spcAft>
              <a:buSzPts val="2400"/>
              <a:buNone/>
            </a:pPr>
            <a:r>
              <a:rPr lang="en-US">
                <a:solidFill>
                  <a:schemeClr val="accent1"/>
                </a:solidFill>
              </a:rPr>
              <a:t>Subhead</a:t>
            </a:r>
            <a:endParaRPr>
              <a:solidFill>
                <a:schemeClr val="accent1"/>
              </a:solidFill>
            </a:endParaRPr>
          </a:p>
        </p:txBody>
      </p:sp>
    </p:spTree>
    <p:extLst>
      <p:ext uri="{BB962C8B-B14F-4D97-AF65-F5344CB8AC3E}">
        <p14:creationId xmlns:p14="http://schemas.microsoft.com/office/powerpoint/2010/main" val="136736022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466"/>
        <p:cNvGrpSpPr/>
        <p:nvPr/>
      </p:nvGrpSpPr>
      <p:grpSpPr>
        <a:xfrm>
          <a:off x="0" y="0"/>
          <a:ext cx="0" cy="0"/>
          <a:chOff x="0" y="0"/>
          <a:chExt cx="0" cy="0"/>
        </a:xfrm>
      </p:grpSpPr>
      <p:sp>
        <p:nvSpPr>
          <p:cNvPr id="467" name="Google Shape;467;p40"/>
          <p:cNvSpPr txBox="1"/>
          <p:nvPr/>
        </p:nvSpPr>
        <p:spPr>
          <a:xfrm>
            <a:off x="10043861" y="6639888"/>
            <a:ext cx="3465434" cy="30777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800"/>
              <a:buFont typeface="Arial"/>
              <a:buNone/>
            </a:pPr>
            <a:r>
              <a:rPr lang="en-US" sz="800" b="0" i="0" u="none" strike="noStrike" cap="none">
                <a:solidFill>
                  <a:srgbClr val="BBB8B3"/>
                </a:solidFill>
                <a:latin typeface="Arial"/>
                <a:ea typeface="Arial"/>
                <a:cs typeface="Arial"/>
                <a:sym typeface="Arial"/>
              </a:rPr>
              <a:t>CGAP MEMBERS AS OF SEPTEMBER 2022</a:t>
            </a:r>
            <a:endParaRPr sz="1400" b="0" i="0" u="none" strike="noStrike" cap="none">
              <a:solidFill>
                <a:srgbClr val="000000"/>
              </a:solidFill>
              <a:latin typeface="Arial"/>
              <a:ea typeface="Arial"/>
              <a:cs typeface="Arial"/>
              <a:sym typeface="Arial"/>
            </a:endParaRPr>
          </a:p>
        </p:txBody>
      </p:sp>
      <p:grpSp>
        <p:nvGrpSpPr>
          <p:cNvPr id="468" name="Google Shape;468;p40"/>
          <p:cNvGrpSpPr/>
          <p:nvPr/>
        </p:nvGrpSpPr>
        <p:grpSpPr>
          <a:xfrm>
            <a:off x="147703" y="1071441"/>
            <a:ext cx="11816652" cy="5415177"/>
            <a:chOff x="173298" y="1043607"/>
            <a:chExt cx="11816652" cy="5415177"/>
          </a:xfrm>
        </p:grpSpPr>
        <p:pic>
          <p:nvPicPr>
            <p:cNvPr id="469" name="Google Shape;469;p40" descr="Netherlands logo"/>
            <p:cNvPicPr preferRelativeResize="0"/>
            <p:nvPr/>
          </p:nvPicPr>
          <p:blipFill rotWithShape="1">
            <a:blip r:embed="rId3">
              <a:alphaModFix/>
            </a:blip>
            <a:srcRect/>
            <a:stretch/>
          </p:blipFill>
          <p:spPr>
            <a:xfrm>
              <a:off x="5178012" y="4875490"/>
              <a:ext cx="1357355" cy="520175"/>
            </a:xfrm>
            <a:prstGeom prst="rect">
              <a:avLst/>
            </a:prstGeom>
            <a:noFill/>
            <a:ln>
              <a:noFill/>
            </a:ln>
          </p:spPr>
        </p:pic>
        <p:pic>
          <p:nvPicPr>
            <p:cNvPr id="470" name="Google Shape;470;p40" descr="Gates Foundation logo"/>
            <p:cNvPicPr preferRelativeResize="0"/>
            <p:nvPr/>
          </p:nvPicPr>
          <p:blipFill rotWithShape="1">
            <a:blip r:embed="rId4">
              <a:alphaModFix/>
            </a:blip>
            <a:srcRect/>
            <a:stretch/>
          </p:blipFill>
          <p:spPr>
            <a:xfrm>
              <a:off x="4501189" y="1164352"/>
              <a:ext cx="1333011" cy="329954"/>
            </a:xfrm>
            <a:prstGeom prst="rect">
              <a:avLst/>
            </a:prstGeom>
            <a:noFill/>
            <a:ln>
              <a:noFill/>
            </a:ln>
          </p:spPr>
        </p:pic>
        <p:pic>
          <p:nvPicPr>
            <p:cNvPr id="471" name="Google Shape;471;p40" descr="SIDA logo"/>
            <p:cNvPicPr preferRelativeResize="0"/>
            <p:nvPr/>
          </p:nvPicPr>
          <p:blipFill rotWithShape="1">
            <a:blip r:embed="rId5">
              <a:alphaModFix/>
            </a:blip>
            <a:srcRect/>
            <a:stretch/>
          </p:blipFill>
          <p:spPr>
            <a:xfrm>
              <a:off x="9067514" y="4982687"/>
              <a:ext cx="837756" cy="305781"/>
            </a:xfrm>
            <a:prstGeom prst="rect">
              <a:avLst/>
            </a:prstGeom>
            <a:noFill/>
            <a:ln>
              <a:noFill/>
            </a:ln>
          </p:spPr>
        </p:pic>
        <p:pic>
          <p:nvPicPr>
            <p:cNvPr id="472" name="Google Shape;472;p40" descr="http://www.cgap.org/sites/default/files/Norad.gif"/>
            <p:cNvPicPr preferRelativeResize="0"/>
            <p:nvPr/>
          </p:nvPicPr>
          <p:blipFill rotWithShape="1">
            <a:blip r:embed="rId6">
              <a:alphaModFix/>
            </a:blip>
            <a:srcRect/>
            <a:stretch/>
          </p:blipFill>
          <p:spPr>
            <a:xfrm>
              <a:off x="361394" y="6042998"/>
              <a:ext cx="839942" cy="351342"/>
            </a:xfrm>
            <a:prstGeom prst="rect">
              <a:avLst/>
            </a:prstGeom>
            <a:noFill/>
            <a:ln>
              <a:noFill/>
            </a:ln>
          </p:spPr>
        </p:pic>
        <p:pic>
          <p:nvPicPr>
            <p:cNvPr id="473" name="Google Shape;473;p40" descr="Global Affairs Canada logo"/>
            <p:cNvPicPr preferRelativeResize="0"/>
            <p:nvPr/>
          </p:nvPicPr>
          <p:blipFill rotWithShape="1">
            <a:blip r:embed="rId7">
              <a:alphaModFix/>
            </a:blip>
            <a:srcRect/>
            <a:stretch/>
          </p:blipFill>
          <p:spPr>
            <a:xfrm>
              <a:off x="7934551" y="2128152"/>
              <a:ext cx="1347136" cy="256017"/>
            </a:xfrm>
            <a:prstGeom prst="rect">
              <a:avLst/>
            </a:prstGeom>
            <a:noFill/>
            <a:ln>
              <a:noFill/>
            </a:ln>
          </p:spPr>
        </p:pic>
        <p:pic>
          <p:nvPicPr>
            <p:cNvPr id="474" name="Google Shape;474;p40" descr="UNCDF logo"/>
            <p:cNvPicPr preferRelativeResize="0"/>
            <p:nvPr/>
          </p:nvPicPr>
          <p:blipFill rotWithShape="1">
            <a:blip r:embed="rId8">
              <a:alphaModFix/>
            </a:blip>
            <a:srcRect/>
            <a:stretch/>
          </p:blipFill>
          <p:spPr>
            <a:xfrm>
              <a:off x="7151771" y="5871354"/>
              <a:ext cx="548640" cy="584546"/>
            </a:xfrm>
            <a:prstGeom prst="rect">
              <a:avLst/>
            </a:prstGeom>
            <a:noFill/>
            <a:ln>
              <a:noFill/>
            </a:ln>
          </p:spPr>
        </p:pic>
        <p:pic>
          <p:nvPicPr>
            <p:cNvPr id="475" name="Google Shape;475;p40" descr="KfW logo"/>
            <p:cNvPicPr preferRelativeResize="0"/>
            <p:nvPr/>
          </p:nvPicPr>
          <p:blipFill rotWithShape="1">
            <a:blip r:embed="rId9">
              <a:alphaModFix/>
            </a:blip>
            <a:srcRect/>
            <a:stretch/>
          </p:blipFill>
          <p:spPr>
            <a:xfrm>
              <a:off x="348526" y="3892061"/>
              <a:ext cx="700387" cy="418351"/>
            </a:xfrm>
            <a:prstGeom prst="rect">
              <a:avLst/>
            </a:prstGeom>
            <a:noFill/>
            <a:ln>
              <a:noFill/>
            </a:ln>
          </p:spPr>
        </p:pic>
        <p:pic>
          <p:nvPicPr>
            <p:cNvPr id="476" name="Google Shape;476;p40" descr="AfDB logo"/>
            <p:cNvPicPr preferRelativeResize="0"/>
            <p:nvPr/>
          </p:nvPicPr>
          <p:blipFill rotWithShape="1">
            <a:blip r:embed="rId10">
              <a:alphaModFix/>
            </a:blip>
            <a:srcRect/>
            <a:stretch/>
          </p:blipFill>
          <p:spPr>
            <a:xfrm>
              <a:off x="187826" y="1064916"/>
              <a:ext cx="969323" cy="528827"/>
            </a:xfrm>
            <a:prstGeom prst="rect">
              <a:avLst/>
            </a:prstGeom>
            <a:noFill/>
            <a:ln>
              <a:noFill/>
            </a:ln>
          </p:spPr>
        </p:pic>
        <p:pic>
          <p:nvPicPr>
            <p:cNvPr id="477" name="Google Shape;477;p40"/>
            <p:cNvPicPr preferRelativeResize="0"/>
            <p:nvPr/>
          </p:nvPicPr>
          <p:blipFill rotWithShape="1">
            <a:blip r:embed="rId11">
              <a:alphaModFix/>
            </a:blip>
            <a:srcRect/>
            <a:stretch/>
          </p:blipFill>
          <p:spPr>
            <a:xfrm>
              <a:off x="173298" y="4922765"/>
              <a:ext cx="1847696" cy="425625"/>
            </a:xfrm>
            <a:prstGeom prst="rect">
              <a:avLst/>
            </a:prstGeom>
            <a:noFill/>
            <a:ln>
              <a:noFill/>
            </a:ln>
          </p:spPr>
        </p:pic>
        <p:pic>
          <p:nvPicPr>
            <p:cNvPr id="478" name="Google Shape;478;p40" descr="Luxembourg logo"/>
            <p:cNvPicPr preferRelativeResize="0"/>
            <p:nvPr/>
          </p:nvPicPr>
          <p:blipFill rotWithShape="1">
            <a:blip r:embed="rId12">
              <a:alphaModFix/>
            </a:blip>
            <a:srcRect/>
            <a:stretch/>
          </p:blipFill>
          <p:spPr>
            <a:xfrm>
              <a:off x="5273047" y="3918555"/>
              <a:ext cx="1578368" cy="365363"/>
            </a:xfrm>
            <a:prstGeom prst="rect">
              <a:avLst/>
            </a:prstGeom>
            <a:noFill/>
            <a:ln>
              <a:noFill/>
            </a:ln>
          </p:spPr>
        </p:pic>
        <p:pic>
          <p:nvPicPr>
            <p:cNvPr id="479" name="Google Shape;479;p40" descr="FMO logo"/>
            <p:cNvPicPr preferRelativeResize="0"/>
            <p:nvPr/>
          </p:nvPicPr>
          <p:blipFill rotWithShape="1">
            <a:blip r:embed="rId13">
              <a:alphaModFix/>
            </a:blip>
            <a:srcRect/>
            <a:stretch/>
          </p:blipFill>
          <p:spPr>
            <a:xfrm>
              <a:off x="7494053" y="4828190"/>
              <a:ext cx="614775" cy="614775"/>
            </a:xfrm>
            <a:prstGeom prst="rect">
              <a:avLst/>
            </a:prstGeom>
            <a:noFill/>
            <a:ln>
              <a:noFill/>
            </a:ln>
          </p:spPr>
        </p:pic>
        <p:pic>
          <p:nvPicPr>
            <p:cNvPr id="480" name="Google Shape;480;p40" descr="USAID logo"/>
            <p:cNvPicPr preferRelativeResize="0"/>
            <p:nvPr/>
          </p:nvPicPr>
          <p:blipFill rotWithShape="1">
            <a:blip r:embed="rId14">
              <a:alphaModFix/>
            </a:blip>
            <a:srcRect/>
            <a:stretch/>
          </p:blipFill>
          <p:spPr>
            <a:xfrm>
              <a:off x="10709790" y="5978554"/>
              <a:ext cx="1280160" cy="480230"/>
            </a:xfrm>
            <a:prstGeom prst="rect">
              <a:avLst/>
            </a:prstGeom>
            <a:noFill/>
            <a:ln>
              <a:noFill/>
            </a:ln>
          </p:spPr>
        </p:pic>
        <p:pic>
          <p:nvPicPr>
            <p:cNvPr id="481" name="Google Shape;481;p40" descr="World Bank Logo"/>
            <p:cNvPicPr preferRelativeResize="0"/>
            <p:nvPr/>
          </p:nvPicPr>
          <p:blipFill rotWithShape="1">
            <a:blip r:embed="rId15">
              <a:alphaModFix/>
            </a:blip>
            <a:srcRect/>
            <a:stretch/>
          </p:blipFill>
          <p:spPr>
            <a:xfrm>
              <a:off x="2556909" y="6075664"/>
              <a:ext cx="1418127" cy="286010"/>
            </a:xfrm>
            <a:prstGeom prst="rect">
              <a:avLst/>
            </a:prstGeom>
            <a:noFill/>
            <a:ln>
              <a:noFill/>
            </a:ln>
          </p:spPr>
        </p:pic>
        <p:pic>
          <p:nvPicPr>
            <p:cNvPr id="482" name="Google Shape;482;p40" descr="UNDP logo"/>
            <p:cNvPicPr preferRelativeResize="0"/>
            <p:nvPr/>
          </p:nvPicPr>
          <p:blipFill rotWithShape="1">
            <a:blip r:embed="rId16">
              <a:alphaModFix/>
            </a:blip>
            <a:srcRect/>
            <a:stretch/>
          </p:blipFill>
          <p:spPr>
            <a:xfrm>
              <a:off x="9055984" y="5853467"/>
              <a:ext cx="298235" cy="602433"/>
            </a:xfrm>
            <a:prstGeom prst="rect">
              <a:avLst/>
            </a:prstGeom>
            <a:noFill/>
            <a:ln>
              <a:noFill/>
            </a:ln>
          </p:spPr>
        </p:pic>
        <p:pic>
          <p:nvPicPr>
            <p:cNvPr id="483" name="Google Shape;483;p40" descr="IDB Lab"/>
            <p:cNvPicPr preferRelativeResize="0"/>
            <p:nvPr/>
          </p:nvPicPr>
          <p:blipFill rotWithShape="1">
            <a:blip r:embed="rId17">
              <a:alphaModFix/>
            </a:blip>
            <a:srcRect/>
            <a:stretch/>
          </p:blipFill>
          <p:spPr>
            <a:xfrm>
              <a:off x="10389399" y="2047707"/>
              <a:ext cx="1532692" cy="427066"/>
            </a:xfrm>
            <a:prstGeom prst="rect">
              <a:avLst/>
            </a:prstGeom>
            <a:noFill/>
            <a:ln>
              <a:noFill/>
            </a:ln>
          </p:spPr>
        </p:pic>
        <p:pic>
          <p:nvPicPr>
            <p:cNvPr id="484" name="Google Shape;484;p40" descr="A picture containing object&#10;&#10;Description generated with high confidence"/>
            <p:cNvPicPr preferRelativeResize="0"/>
            <p:nvPr/>
          </p:nvPicPr>
          <p:blipFill rotWithShape="1">
            <a:blip r:embed="rId18">
              <a:alphaModFix/>
            </a:blip>
            <a:srcRect/>
            <a:stretch/>
          </p:blipFill>
          <p:spPr>
            <a:xfrm>
              <a:off x="2979680" y="4812358"/>
              <a:ext cx="1239646" cy="646439"/>
            </a:xfrm>
            <a:prstGeom prst="rect">
              <a:avLst/>
            </a:prstGeom>
            <a:noFill/>
            <a:ln>
              <a:noFill/>
            </a:ln>
          </p:spPr>
        </p:pic>
        <p:pic>
          <p:nvPicPr>
            <p:cNvPr id="485" name="Google Shape;485;p40" descr="BMZ logo"/>
            <p:cNvPicPr preferRelativeResize="0"/>
            <p:nvPr/>
          </p:nvPicPr>
          <p:blipFill rotWithShape="1">
            <a:blip r:embed="rId19">
              <a:alphaModFix/>
            </a:blip>
            <a:srcRect/>
            <a:stretch/>
          </p:blipFill>
          <p:spPr>
            <a:xfrm>
              <a:off x="3941078" y="1998268"/>
              <a:ext cx="1201434" cy="588083"/>
            </a:xfrm>
            <a:prstGeom prst="rect">
              <a:avLst/>
            </a:prstGeom>
            <a:noFill/>
            <a:ln>
              <a:noFill/>
            </a:ln>
          </p:spPr>
        </p:pic>
        <p:pic>
          <p:nvPicPr>
            <p:cNvPr id="486" name="Google Shape;486;p40" descr="Denmark logo"/>
            <p:cNvPicPr preferRelativeResize="0"/>
            <p:nvPr/>
          </p:nvPicPr>
          <p:blipFill rotWithShape="1">
            <a:blip r:embed="rId20">
              <a:alphaModFix/>
            </a:blip>
            <a:srcRect/>
            <a:stretch/>
          </p:blipFill>
          <p:spPr>
            <a:xfrm>
              <a:off x="10322967" y="1096555"/>
              <a:ext cx="1530396" cy="465549"/>
            </a:xfrm>
            <a:prstGeom prst="rect">
              <a:avLst/>
            </a:prstGeom>
            <a:noFill/>
            <a:ln>
              <a:noFill/>
            </a:ln>
          </p:spPr>
        </p:pic>
        <p:pic>
          <p:nvPicPr>
            <p:cNvPr id="487" name="Google Shape;487;p40" descr="AFD logo"/>
            <p:cNvPicPr preferRelativeResize="0"/>
            <p:nvPr/>
          </p:nvPicPr>
          <p:blipFill rotWithShape="1">
            <a:blip r:embed="rId21">
              <a:alphaModFix/>
            </a:blip>
            <a:srcRect/>
            <a:stretch/>
          </p:blipFill>
          <p:spPr>
            <a:xfrm>
              <a:off x="2554948" y="1055108"/>
              <a:ext cx="548442" cy="548442"/>
            </a:xfrm>
            <a:prstGeom prst="rect">
              <a:avLst/>
            </a:prstGeom>
            <a:noFill/>
            <a:ln>
              <a:noFill/>
            </a:ln>
          </p:spPr>
        </p:pic>
        <p:pic>
          <p:nvPicPr>
            <p:cNvPr id="488" name="Google Shape;488;p40" descr="IFAD logo"/>
            <p:cNvPicPr preferRelativeResize="0"/>
            <p:nvPr/>
          </p:nvPicPr>
          <p:blipFill rotWithShape="1">
            <a:blip r:embed="rId22">
              <a:alphaModFix/>
            </a:blip>
            <a:srcRect/>
            <a:stretch/>
          </p:blipFill>
          <p:spPr>
            <a:xfrm>
              <a:off x="5153463" y="2899302"/>
              <a:ext cx="945000" cy="483840"/>
            </a:xfrm>
            <a:prstGeom prst="rect">
              <a:avLst/>
            </a:prstGeom>
            <a:noFill/>
            <a:ln>
              <a:noFill/>
            </a:ln>
          </p:spPr>
        </p:pic>
        <p:pic>
          <p:nvPicPr>
            <p:cNvPr id="489" name="Google Shape;489;p40"/>
            <p:cNvPicPr preferRelativeResize="0"/>
            <p:nvPr/>
          </p:nvPicPr>
          <p:blipFill rotWithShape="1">
            <a:blip r:embed="rId23">
              <a:alphaModFix/>
            </a:blip>
            <a:srcRect/>
            <a:stretch/>
          </p:blipFill>
          <p:spPr>
            <a:xfrm>
              <a:off x="11166990" y="3718836"/>
              <a:ext cx="822960" cy="764801"/>
            </a:xfrm>
            <a:prstGeom prst="rect">
              <a:avLst/>
            </a:prstGeom>
            <a:noFill/>
            <a:ln>
              <a:noFill/>
            </a:ln>
          </p:spPr>
        </p:pic>
        <p:pic>
          <p:nvPicPr>
            <p:cNvPr id="490" name="Google Shape;490;p40" descr="http://www.cgap.org/sites/default/files/UKaid.jpeg"/>
            <p:cNvPicPr preferRelativeResize="0"/>
            <p:nvPr/>
          </p:nvPicPr>
          <p:blipFill rotWithShape="1">
            <a:blip r:embed="rId24">
              <a:alphaModFix/>
            </a:blip>
            <a:srcRect/>
            <a:stretch/>
          </p:blipFill>
          <p:spPr>
            <a:xfrm>
              <a:off x="5330609" y="5942852"/>
              <a:ext cx="465589" cy="513048"/>
            </a:xfrm>
            <a:prstGeom prst="rect">
              <a:avLst/>
            </a:prstGeom>
            <a:noFill/>
            <a:ln>
              <a:noFill/>
            </a:ln>
          </p:spPr>
        </p:pic>
        <p:pic>
          <p:nvPicPr>
            <p:cNvPr id="491" name="Google Shape;491;p40" descr="EU Flag"/>
            <p:cNvPicPr preferRelativeResize="0"/>
            <p:nvPr/>
          </p:nvPicPr>
          <p:blipFill rotWithShape="1">
            <a:blip r:embed="rId25">
              <a:alphaModFix/>
            </a:blip>
            <a:srcRect/>
            <a:stretch/>
          </p:blipFill>
          <p:spPr>
            <a:xfrm>
              <a:off x="273195" y="2037753"/>
              <a:ext cx="561496" cy="379595"/>
            </a:xfrm>
            <a:prstGeom prst="rect">
              <a:avLst/>
            </a:prstGeom>
            <a:noFill/>
            <a:ln>
              <a:noFill/>
            </a:ln>
          </p:spPr>
        </p:pic>
        <p:pic>
          <p:nvPicPr>
            <p:cNvPr id="492" name="Google Shape;492;p40" descr="IFC logo"/>
            <p:cNvPicPr preferRelativeResize="0"/>
            <p:nvPr/>
          </p:nvPicPr>
          <p:blipFill rotWithShape="1">
            <a:blip r:embed="rId26">
              <a:alphaModFix/>
            </a:blip>
            <a:srcRect/>
            <a:stretch/>
          </p:blipFill>
          <p:spPr>
            <a:xfrm>
              <a:off x="2726671" y="3012952"/>
              <a:ext cx="1443039" cy="256541"/>
            </a:xfrm>
            <a:prstGeom prst="rect">
              <a:avLst/>
            </a:prstGeom>
            <a:noFill/>
            <a:ln>
              <a:noFill/>
            </a:ln>
          </p:spPr>
        </p:pic>
        <p:pic>
          <p:nvPicPr>
            <p:cNvPr id="493" name="Google Shape;493;p40"/>
            <p:cNvPicPr preferRelativeResize="0"/>
            <p:nvPr/>
          </p:nvPicPr>
          <p:blipFill rotWithShape="1">
            <a:blip r:embed="rId27">
              <a:alphaModFix/>
            </a:blip>
            <a:srcRect/>
            <a:stretch/>
          </p:blipFill>
          <p:spPr>
            <a:xfrm>
              <a:off x="7082216" y="2984308"/>
              <a:ext cx="1279456" cy="313829"/>
            </a:xfrm>
            <a:prstGeom prst="rect">
              <a:avLst/>
            </a:prstGeom>
            <a:noFill/>
            <a:ln>
              <a:noFill/>
            </a:ln>
          </p:spPr>
        </p:pic>
        <p:pic>
          <p:nvPicPr>
            <p:cNvPr id="494" name="Google Shape;494;p40" descr="EIB logo"/>
            <p:cNvPicPr preferRelativeResize="0"/>
            <p:nvPr/>
          </p:nvPicPr>
          <p:blipFill rotWithShape="1">
            <a:blip r:embed="rId28">
              <a:alphaModFix/>
            </a:blip>
            <a:srcRect/>
            <a:stretch/>
          </p:blipFill>
          <p:spPr>
            <a:xfrm>
              <a:off x="1942404" y="2099514"/>
              <a:ext cx="890961" cy="379853"/>
            </a:xfrm>
            <a:prstGeom prst="rect">
              <a:avLst/>
            </a:prstGeom>
            <a:noFill/>
            <a:ln>
              <a:noFill/>
            </a:ln>
          </p:spPr>
        </p:pic>
        <p:pic>
          <p:nvPicPr>
            <p:cNvPr id="495" name="Google Shape;495;p40" descr="IKFU Logo"/>
            <p:cNvPicPr preferRelativeResize="0"/>
            <p:nvPr/>
          </p:nvPicPr>
          <p:blipFill rotWithShape="1">
            <a:blip r:embed="rId29">
              <a:alphaModFix/>
            </a:blip>
            <a:srcRect/>
            <a:stretch/>
          </p:blipFill>
          <p:spPr>
            <a:xfrm>
              <a:off x="306996" y="3032282"/>
              <a:ext cx="1435922" cy="217881"/>
            </a:xfrm>
            <a:prstGeom prst="rect">
              <a:avLst/>
            </a:prstGeom>
            <a:noFill/>
            <a:ln>
              <a:noFill/>
            </a:ln>
          </p:spPr>
        </p:pic>
        <p:pic>
          <p:nvPicPr>
            <p:cNvPr id="496" name="Google Shape;496;p40" descr="GIZ logo"/>
            <p:cNvPicPr preferRelativeResize="0"/>
            <p:nvPr/>
          </p:nvPicPr>
          <p:blipFill rotWithShape="1">
            <a:blip r:embed="rId30">
              <a:alphaModFix/>
            </a:blip>
            <a:srcRect/>
            <a:stretch/>
          </p:blipFill>
          <p:spPr>
            <a:xfrm>
              <a:off x="6250225" y="2038024"/>
              <a:ext cx="576613" cy="490735"/>
            </a:xfrm>
            <a:prstGeom prst="rect">
              <a:avLst/>
            </a:prstGeom>
            <a:noFill/>
            <a:ln>
              <a:noFill/>
            </a:ln>
          </p:spPr>
        </p:pic>
        <p:pic>
          <p:nvPicPr>
            <p:cNvPr id="497" name="Google Shape;497;p40" descr="Swiss Agency for Development"/>
            <p:cNvPicPr preferRelativeResize="0"/>
            <p:nvPr/>
          </p:nvPicPr>
          <p:blipFill rotWithShape="1">
            <a:blip r:embed="rId31">
              <a:alphaModFix/>
            </a:blip>
            <a:srcRect/>
            <a:stretch/>
          </p:blipFill>
          <p:spPr>
            <a:xfrm>
              <a:off x="10863954" y="4898887"/>
              <a:ext cx="1047853" cy="473380"/>
            </a:xfrm>
            <a:prstGeom prst="rect">
              <a:avLst/>
            </a:prstGeom>
            <a:noFill/>
            <a:ln>
              <a:noFill/>
            </a:ln>
          </p:spPr>
        </p:pic>
        <p:pic>
          <p:nvPicPr>
            <p:cNvPr id="498" name="Google Shape;498;p40"/>
            <p:cNvPicPr preferRelativeResize="0"/>
            <p:nvPr/>
          </p:nvPicPr>
          <p:blipFill rotWithShape="1">
            <a:blip r:embed="rId32">
              <a:alphaModFix/>
            </a:blip>
            <a:srcRect/>
            <a:stretch/>
          </p:blipFill>
          <p:spPr>
            <a:xfrm>
              <a:off x="2383740" y="3992439"/>
              <a:ext cx="1554480" cy="217595"/>
            </a:xfrm>
            <a:prstGeom prst="rect">
              <a:avLst/>
            </a:prstGeom>
            <a:noFill/>
            <a:ln>
              <a:noFill/>
            </a:ln>
          </p:spPr>
        </p:pic>
        <p:pic>
          <p:nvPicPr>
            <p:cNvPr id="499" name="Google Shape;499;p40" descr="Japan flag"/>
            <p:cNvPicPr preferRelativeResize="0"/>
            <p:nvPr/>
          </p:nvPicPr>
          <p:blipFill rotWithShape="1">
            <a:blip r:embed="rId33">
              <a:alphaModFix/>
            </a:blip>
            <a:srcRect/>
            <a:stretch/>
          </p:blipFill>
          <p:spPr>
            <a:xfrm>
              <a:off x="9345425" y="2917668"/>
              <a:ext cx="759671" cy="497874"/>
            </a:xfrm>
            <a:prstGeom prst="rect">
              <a:avLst/>
            </a:prstGeom>
            <a:noFill/>
            <a:ln w="9525" cap="flat" cmpd="sng">
              <a:solidFill>
                <a:srgbClr val="FFFFFF"/>
              </a:solidFill>
              <a:prstDash val="solid"/>
              <a:round/>
              <a:headEnd type="none" w="sm" len="sm"/>
              <a:tailEnd type="none" w="sm" len="sm"/>
            </a:ln>
          </p:spPr>
        </p:pic>
        <p:pic>
          <p:nvPicPr>
            <p:cNvPr id="500" name="Google Shape;500;p40"/>
            <p:cNvPicPr preferRelativeResize="0"/>
            <p:nvPr/>
          </p:nvPicPr>
          <p:blipFill rotWithShape="1">
            <a:blip r:embed="rId34">
              <a:alphaModFix/>
            </a:blip>
            <a:srcRect l="17851" t="20248" r="17178" b="20614"/>
            <a:stretch/>
          </p:blipFill>
          <p:spPr>
            <a:xfrm>
              <a:off x="11088847" y="2930474"/>
              <a:ext cx="822960" cy="421497"/>
            </a:xfrm>
            <a:prstGeom prst="rect">
              <a:avLst/>
            </a:prstGeom>
            <a:noFill/>
            <a:ln>
              <a:noFill/>
            </a:ln>
          </p:spPr>
        </p:pic>
        <p:pic>
          <p:nvPicPr>
            <p:cNvPr id="501" name="Google Shape;501;p40" descr="A picture containing night sky&#10;&#10;Description automatically generated"/>
            <p:cNvPicPr preferRelativeResize="0"/>
            <p:nvPr/>
          </p:nvPicPr>
          <p:blipFill rotWithShape="1">
            <a:blip r:embed="rId35">
              <a:alphaModFix/>
            </a:blip>
            <a:srcRect/>
            <a:stretch/>
          </p:blipFill>
          <p:spPr>
            <a:xfrm>
              <a:off x="8186242" y="3965638"/>
              <a:ext cx="1645920" cy="271197"/>
            </a:xfrm>
            <a:prstGeom prst="rect">
              <a:avLst/>
            </a:prstGeom>
            <a:noFill/>
            <a:ln>
              <a:noFill/>
            </a:ln>
          </p:spPr>
        </p:pic>
        <p:pic>
          <p:nvPicPr>
            <p:cNvPr id="502" name="Google Shape;502;p40" descr="Logo, company name&#10;&#10;Description automatically generated"/>
            <p:cNvPicPr preferRelativeResize="0"/>
            <p:nvPr/>
          </p:nvPicPr>
          <p:blipFill rotWithShape="1">
            <a:blip r:embed="rId36">
              <a:alphaModFix/>
            </a:blip>
            <a:srcRect/>
            <a:stretch/>
          </p:blipFill>
          <p:spPr>
            <a:xfrm>
              <a:off x="7231999" y="1043607"/>
              <a:ext cx="1693168" cy="571444"/>
            </a:xfrm>
            <a:prstGeom prst="rect">
              <a:avLst/>
            </a:prstGeom>
            <a:noFill/>
            <a:ln>
              <a:noFill/>
            </a:ln>
          </p:spPr>
        </p:pic>
      </p:gr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458"/>
        <p:cNvGrpSpPr/>
        <p:nvPr/>
      </p:nvGrpSpPr>
      <p:grpSpPr>
        <a:xfrm>
          <a:off x="0" y="0"/>
          <a:ext cx="0" cy="0"/>
          <a:chOff x="0" y="0"/>
          <a:chExt cx="0" cy="0"/>
        </a:xfrm>
      </p:grpSpPr>
      <p:sp>
        <p:nvSpPr>
          <p:cNvPr id="459" name="Google Shape;459;p37"/>
          <p:cNvSpPr txBox="1"/>
          <p:nvPr/>
        </p:nvSpPr>
        <p:spPr>
          <a:xfrm>
            <a:off x="2119746" y="2430466"/>
            <a:ext cx="8229600" cy="906736"/>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FFFFFF"/>
              </a:buClr>
              <a:buSzPts val="6000"/>
              <a:buFont typeface="Arimo"/>
              <a:buNone/>
            </a:pPr>
            <a:r>
              <a:rPr lang="en-US" sz="6000" b="1" i="0" u="none" strike="noStrike" cap="none">
                <a:solidFill>
                  <a:srgbClr val="FFFFFF"/>
                </a:solidFill>
                <a:latin typeface="Arimo"/>
                <a:ea typeface="Arimo"/>
                <a:cs typeface="Arimo"/>
                <a:sym typeface="Arimo"/>
              </a:rPr>
              <a:t>Thank you</a:t>
            </a:r>
            <a:endParaRPr sz="1400" b="0" i="0" u="none" strike="noStrike" cap="none">
              <a:solidFill>
                <a:srgbClr val="000000"/>
              </a:solidFill>
              <a:latin typeface="Arial"/>
              <a:ea typeface="Arial"/>
              <a:cs typeface="Arial"/>
              <a:sym typeface="Arial"/>
            </a:endParaRPr>
          </a:p>
        </p:txBody>
      </p:sp>
      <p:sp>
        <p:nvSpPr>
          <p:cNvPr id="460" name="Google Shape;460;p37"/>
          <p:cNvSpPr txBox="1"/>
          <p:nvPr/>
        </p:nvSpPr>
        <p:spPr>
          <a:xfrm>
            <a:off x="6373092" y="2658624"/>
            <a:ext cx="8229600" cy="668334"/>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FFFFFF"/>
              </a:buClr>
              <a:buSzPts val="2400"/>
              <a:buFont typeface="Arial"/>
              <a:buNone/>
            </a:pPr>
            <a:r>
              <a:rPr lang="en-US" sz="2400" b="1" i="0" u="none" strike="noStrike" cap="none" dirty="0">
                <a:solidFill>
                  <a:srgbClr val="FFFFFF"/>
                </a:solidFill>
                <a:latin typeface="Helvetica Neue"/>
                <a:ea typeface="Helvetica Neue"/>
                <a:cs typeface="Helvetica Neue"/>
                <a:sym typeface="Helvetica Neue"/>
              </a:rPr>
              <a:t>To learn more, please visit </a:t>
            </a:r>
            <a:endParaRPr sz="1400" b="1" i="0" u="none" strike="noStrike" cap="none" dirty="0">
              <a:solidFill>
                <a:srgbClr val="000000"/>
              </a:solidFill>
              <a:latin typeface="Arial"/>
              <a:ea typeface="Arial"/>
              <a:cs typeface="Arial"/>
              <a:sym typeface="Arial"/>
            </a:endParaRPr>
          </a:p>
          <a:p>
            <a:pPr marL="0" marR="0" lvl="0" indent="0" algn="l" rtl="0">
              <a:lnSpc>
                <a:spcPct val="100000"/>
              </a:lnSpc>
              <a:spcBef>
                <a:spcPts val="480"/>
              </a:spcBef>
              <a:spcAft>
                <a:spcPts val="0"/>
              </a:spcAft>
              <a:buClr>
                <a:schemeClr val="accent4"/>
              </a:buClr>
              <a:buSzPts val="2400"/>
              <a:buFont typeface="Arial"/>
              <a:buNone/>
            </a:pPr>
            <a:r>
              <a:rPr lang="en-US" sz="2400" b="1" i="0" u="none" strike="noStrike" cap="none" dirty="0">
                <a:solidFill>
                  <a:schemeClr val="accent4"/>
                </a:solidFill>
                <a:latin typeface="Helvetica Neue"/>
                <a:ea typeface="Helvetica Neue"/>
                <a:cs typeface="Helvetica Neue"/>
                <a:sym typeface="Helvetica Neue"/>
              </a:rPr>
              <a:t>www.cgap.org/microfinance</a:t>
            </a:r>
            <a:r>
              <a:rPr lang="en-US" sz="2400" b="1" i="0" u="none" strike="noStrike" cap="none" dirty="0">
                <a:solidFill>
                  <a:schemeClr val="accent3"/>
                </a:solidFill>
                <a:latin typeface="Helvetica Neue"/>
                <a:ea typeface="Helvetica Neue"/>
                <a:cs typeface="Helvetica Neue"/>
                <a:sym typeface="Helvetica Neue"/>
              </a:rPr>
              <a:t> </a:t>
            </a:r>
            <a:endParaRPr sz="1400" b="1" i="0" u="none" strike="noStrike" cap="none" dirty="0">
              <a:solidFill>
                <a:srgbClr val="000000"/>
              </a:solidFill>
              <a:latin typeface="Arial"/>
              <a:ea typeface="Arial"/>
              <a:cs typeface="Arial"/>
              <a:sym typeface="Arial"/>
            </a:endParaRPr>
          </a:p>
          <a:p>
            <a:pPr marL="0" marR="0" lvl="0" indent="0" algn="l" rtl="0">
              <a:lnSpc>
                <a:spcPct val="100000"/>
              </a:lnSpc>
              <a:spcBef>
                <a:spcPts val="640"/>
              </a:spcBef>
              <a:spcAft>
                <a:spcPts val="0"/>
              </a:spcAft>
              <a:buClr>
                <a:schemeClr val="accent1"/>
              </a:buClr>
              <a:buSzPts val="3200"/>
              <a:buFont typeface="Arial"/>
              <a:buNone/>
            </a:pPr>
            <a:endParaRPr sz="3200" b="1" i="0" u="none" strike="noStrike" cap="none" dirty="0">
              <a:solidFill>
                <a:schemeClr val="accent1"/>
              </a:solidFill>
              <a:latin typeface="Arial"/>
              <a:ea typeface="Arial"/>
              <a:cs typeface="Arial"/>
              <a:sym typeface="Arial"/>
            </a:endParaRPr>
          </a:p>
          <a:p>
            <a:pPr marL="0" marR="0" lvl="0" indent="0" algn="l" rtl="0">
              <a:lnSpc>
                <a:spcPct val="100000"/>
              </a:lnSpc>
              <a:spcBef>
                <a:spcPts val="640"/>
              </a:spcBef>
              <a:spcAft>
                <a:spcPts val="0"/>
              </a:spcAft>
              <a:buClr>
                <a:schemeClr val="accent1"/>
              </a:buClr>
              <a:buSzPts val="3200"/>
              <a:buFont typeface="Arial"/>
              <a:buNone/>
            </a:pPr>
            <a:endParaRPr sz="3200" b="1" i="0" u="none" strike="noStrike" cap="none" dirty="0">
              <a:solidFill>
                <a:schemeClr val="accent1"/>
              </a:solidFill>
              <a:latin typeface="Arial"/>
              <a:ea typeface="Arial"/>
              <a:cs typeface="Arial"/>
              <a:sym typeface="Arial"/>
            </a:endParaRPr>
          </a:p>
        </p:txBody>
      </p:sp>
      <p:cxnSp>
        <p:nvCxnSpPr>
          <p:cNvPr id="461" name="Google Shape;461;p37"/>
          <p:cNvCxnSpPr/>
          <p:nvPr/>
        </p:nvCxnSpPr>
        <p:spPr>
          <a:xfrm>
            <a:off x="6239099" y="2658624"/>
            <a:ext cx="0" cy="2710012"/>
          </a:xfrm>
          <a:prstGeom prst="straightConnector1">
            <a:avLst/>
          </a:prstGeom>
          <a:noFill/>
          <a:ln w="9525" cap="flat" cmpd="sng">
            <a:solidFill>
              <a:srgbClr val="FFFFFF"/>
            </a:solidFill>
            <a:prstDash val="solid"/>
            <a:round/>
            <a:headEnd type="none" w="sm" len="sm"/>
            <a:tailEnd type="none" w="sm" len="sm"/>
          </a:ln>
        </p:spPr>
      </p:cxn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95"/>
        <p:cNvGrpSpPr/>
        <p:nvPr/>
      </p:nvGrpSpPr>
      <p:grpSpPr>
        <a:xfrm>
          <a:off x="0" y="0"/>
          <a:ext cx="0" cy="0"/>
          <a:chOff x="0" y="0"/>
          <a:chExt cx="0" cy="0"/>
        </a:xfrm>
      </p:grpSpPr>
      <p:sp>
        <p:nvSpPr>
          <p:cNvPr id="196" name="Google Shape;196;p12"/>
          <p:cNvSpPr txBox="1">
            <a:spLocks noGrp="1"/>
          </p:cNvSpPr>
          <p:nvPr>
            <p:ph type="sldNum" idx="12"/>
          </p:nvPr>
        </p:nvSpPr>
        <p:spPr>
          <a:xfrm>
            <a:off x="9347200" y="6527007"/>
            <a:ext cx="28448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000"/>
              <a:buNone/>
            </a:pPr>
            <a:fld id="{00000000-1234-1234-1234-123412341234}" type="slidenum">
              <a:rPr lang="en-US"/>
              <a:t>4</a:t>
            </a:fld>
            <a:endParaRPr/>
          </a:p>
        </p:txBody>
      </p:sp>
      <p:sp>
        <p:nvSpPr>
          <p:cNvPr id="197" name="Google Shape;197;p12"/>
          <p:cNvSpPr txBox="1">
            <a:spLocks noGrp="1"/>
          </p:cNvSpPr>
          <p:nvPr>
            <p:ph type="title"/>
          </p:nvPr>
        </p:nvSpPr>
        <p:spPr>
          <a:xfrm>
            <a:off x="609599" y="330993"/>
            <a:ext cx="10972800" cy="5334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Clr>
                <a:schemeClr val="accent4"/>
              </a:buClr>
              <a:buSzPts val="3200"/>
              <a:buFont typeface="Arial"/>
              <a:buNone/>
            </a:pPr>
            <a:r>
              <a:rPr lang="en-US" b="1" dirty="0"/>
              <a:t>Client Growth: Customer Acquisition by Channel</a:t>
            </a:r>
            <a:endParaRPr b="1" dirty="0"/>
          </a:p>
        </p:txBody>
      </p:sp>
      <p:pic>
        <p:nvPicPr>
          <p:cNvPr id="5" name="Picture 4" descr="A graph of a chart&#10;&#10;Description automatically generated with medium confidence">
            <a:extLst>
              <a:ext uri="{FF2B5EF4-FFF2-40B4-BE49-F238E27FC236}">
                <a16:creationId xmlns:a16="http://schemas.microsoft.com/office/drawing/2014/main" id="{F8B62D7B-47E6-A11D-FDF9-47E4E14D6FFE}"/>
              </a:ext>
            </a:extLst>
          </p:cNvPr>
          <p:cNvPicPr>
            <a:picLocks noChangeAspect="1"/>
          </p:cNvPicPr>
          <p:nvPr/>
        </p:nvPicPr>
        <p:blipFill>
          <a:blip r:embed="rId3"/>
          <a:stretch>
            <a:fillRect/>
          </a:stretch>
        </p:blipFill>
        <p:spPr>
          <a:xfrm>
            <a:off x="836559" y="864393"/>
            <a:ext cx="6144591" cy="5745193"/>
          </a:xfrm>
          <a:prstGeom prst="rect">
            <a:avLst/>
          </a:prstGeom>
        </p:spPr>
      </p:pic>
      <p:sp>
        <p:nvSpPr>
          <p:cNvPr id="2" name="Google Shape;196;p12">
            <a:extLst>
              <a:ext uri="{FF2B5EF4-FFF2-40B4-BE49-F238E27FC236}">
                <a16:creationId xmlns:a16="http://schemas.microsoft.com/office/drawing/2014/main" id="{5A8DEFDD-8697-EE5D-517B-0A7CAD0C079F}"/>
              </a:ext>
            </a:extLst>
          </p:cNvPr>
          <p:cNvSpPr txBox="1"/>
          <p:nvPr/>
        </p:nvSpPr>
        <p:spPr>
          <a:xfrm>
            <a:off x="6981150" y="2385425"/>
            <a:ext cx="3663600" cy="1547316"/>
          </a:xfrm>
          <a:prstGeom prst="rect">
            <a:avLst/>
          </a:prstGeom>
          <a:noFill/>
          <a:ln>
            <a:noFill/>
          </a:ln>
        </p:spPr>
        <p:txBody>
          <a:bodyPr spcFirstLastPara="1" wrap="square" lIns="91425" tIns="91425" rIns="91425" bIns="91425" anchor="t" anchorCtr="0">
            <a:spAutoFit/>
          </a:bodyPr>
          <a:lstStyle/>
          <a:p>
            <a:pPr marL="0" marR="0" lvl="0" indent="0" rtl="0">
              <a:lnSpc>
                <a:spcPct val="115000"/>
              </a:lnSpc>
              <a:spcBef>
                <a:spcPts val="0"/>
              </a:spcBef>
              <a:spcAft>
                <a:spcPts val="0"/>
              </a:spcAft>
              <a:buClr>
                <a:srgbClr val="000000"/>
              </a:buClr>
              <a:buSzPts val="1100"/>
              <a:buFont typeface="Arial"/>
              <a:buNone/>
            </a:pPr>
            <a:r>
              <a:rPr lang="en-US" sz="1100" b="1" u="sng" dirty="0">
                <a:solidFill>
                  <a:schemeClr val="dk2"/>
                </a:solidFill>
              </a:rPr>
              <a:t>Stacked Area</a:t>
            </a:r>
            <a:r>
              <a:rPr lang="en-US" sz="1100" b="1" i="0" u="sng" strike="noStrike" cap="none" dirty="0">
                <a:solidFill>
                  <a:schemeClr val="dk2"/>
                </a:solidFill>
                <a:latin typeface="Arial"/>
                <a:ea typeface="Arial"/>
                <a:cs typeface="Arial"/>
                <a:sym typeface="Arial"/>
              </a:rPr>
              <a:t>:</a:t>
            </a:r>
            <a:endParaRPr sz="1100" b="1" i="0" u="sng" strike="noStrike" cap="none" dirty="0">
              <a:solidFill>
                <a:schemeClr val="dk2"/>
              </a:solidFill>
              <a:latin typeface="Arial"/>
              <a:ea typeface="Arial"/>
              <a:cs typeface="Arial"/>
              <a:sym typeface="Arial"/>
            </a:endParaRPr>
          </a:p>
          <a:p>
            <a:pPr marL="457200" marR="0" lvl="0" indent="-298450" rtl="0">
              <a:lnSpc>
                <a:spcPct val="115000"/>
              </a:lnSpc>
              <a:spcBef>
                <a:spcPts val="0"/>
              </a:spcBef>
              <a:spcAft>
                <a:spcPts val="0"/>
              </a:spcAft>
              <a:buClr>
                <a:schemeClr val="dk2"/>
              </a:buClr>
              <a:buSzPts val="1100"/>
              <a:buFont typeface="Arial"/>
              <a:buChar char="●"/>
            </a:pPr>
            <a:r>
              <a:rPr lang="en-US" sz="1100" dirty="0">
                <a:solidFill>
                  <a:schemeClr val="dk2"/>
                </a:solidFill>
              </a:rPr>
              <a:t>We chose stacked area chart to plot the cumulative customer count.</a:t>
            </a:r>
            <a:endParaRPr sz="1100" dirty="0">
              <a:solidFill>
                <a:schemeClr val="dk2"/>
              </a:solidFill>
            </a:endParaRPr>
          </a:p>
          <a:p>
            <a:pPr marL="914400" marR="0" lvl="1" indent="-298450" rtl="0">
              <a:lnSpc>
                <a:spcPct val="115000"/>
              </a:lnSpc>
              <a:spcBef>
                <a:spcPts val="0"/>
              </a:spcBef>
              <a:spcAft>
                <a:spcPts val="0"/>
              </a:spcAft>
              <a:buClr>
                <a:schemeClr val="dk2"/>
              </a:buClr>
              <a:buSzPts val="1100"/>
              <a:buChar char="○"/>
            </a:pPr>
            <a:r>
              <a:rPr lang="en-US" sz="1100" dirty="0">
                <a:solidFill>
                  <a:schemeClr val="dk2"/>
                </a:solidFill>
              </a:rPr>
              <a:t>It shows the consistent customer acquisition journey of the FI.</a:t>
            </a:r>
            <a:endParaRPr sz="1100" dirty="0">
              <a:solidFill>
                <a:schemeClr val="dk2"/>
              </a:solidFill>
            </a:endParaRPr>
          </a:p>
          <a:p>
            <a:pPr marL="914400" marR="0" lvl="1" indent="-298450" rtl="0">
              <a:lnSpc>
                <a:spcPct val="115000"/>
              </a:lnSpc>
              <a:spcBef>
                <a:spcPts val="0"/>
              </a:spcBef>
              <a:spcAft>
                <a:spcPts val="0"/>
              </a:spcAft>
              <a:buClr>
                <a:schemeClr val="dk2"/>
              </a:buClr>
              <a:buSzPts val="1100"/>
              <a:buChar char="○"/>
            </a:pPr>
            <a:r>
              <a:rPr lang="en-US" sz="1100" dirty="0">
                <a:solidFill>
                  <a:schemeClr val="dk2"/>
                </a:solidFill>
              </a:rPr>
              <a:t>At the latest month, the total figure you see is the figure of your customer base.</a:t>
            </a:r>
            <a:endParaRPr sz="1100" dirty="0">
              <a:solidFill>
                <a:schemeClr val="dk2"/>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01"/>
        <p:cNvGrpSpPr/>
        <p:nvPr/>
      </p:nvGrpSpPr>
      <p:grpSpPr>
        <a:xfrm>
          <a:off x="0" y="0"/>
          <a:ext cx="0" cy="0"/>
          <a:chOff x="0" y="0"/>
          <a:chExt cx="0" cy="0"/>
        </a:xfrm>
      </p:grpSpPr>
      <p:sp>
        <p:nvSpPr>
          <p:cNvPr id="202" name="Google Shape;202;g19b4b019e43_0_22"/>
          <p:cNvSpPr txBox="1">
            <a:spLocks noGrp="1"/>
          </p:cNvSpPr>
          <p:nvPr>
            <p:ph type="sldNum" idx="12"/>
          </p:nvPr>
        </p:nvSpPr>
        <p:spPr>
          <a:xfrm>
            <a:off x="9347200" y="6621502"/>
            <a:ext cx="2844900" cy="2316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1000"/>
              <a:buFont typeface="Arial"/>
              <a:buNone/>
            </a:pPr>
            <a:fld id="{00000000-1234-1234-1234-123412341234}" type="slidenum">
              <a:rPr lang="en-US"/>
              <a:t>5</a:t>
            </a:fld>
            <a:endParaRPr/>
          </a:p>
        </p:txBody>
      </p:sp>
      <p:sp>
        <p:nvSpPr>
          <p:cNvPr id="203" name="Google Shape;203;g19b4b019e43_0_22"/>
          <p:cNvSpPr txBox="1">
            <a:spLocks noGrp="1"/>
          </p:cNvSpPr>
          <p:nvPr>
            <p:ph type="body" idx="2"/>
          </p:nvPr>
        </p:nvSpPr>
        <p:spPr>
          <a:xfrm>
            <a:off x="609599" y="864393"/>
            <a:ext cx="10972800" cy="2970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360"/>
              </a:spcBef>
              <a:spcAft>
                <a:spcPts val="0"/>
              </a:spcAft>
              <a:buSzPts val="1800"/>
              <a:buNone/>
            </a:pPr>
            <a:r>
              <a:rPr lang="en-US"/>
              <a:t>Tips for Data Visualization</a:t>
            </a:r>
            <a:endParaRPr/>
          </a:p>
        </p:txBody>
      </p:sp>
      <p:sp>
        <p:nvSpPr>
          <p:cNvPr id="204" name="Google Shape;204;g19b4b019e43_0_22"/>
          <p:cNvSpPr txBox="1">
            <a:spLocks noGrp="1"/>
          </p:cNvSpPr>
          <p:nvPr>
            <p:ph type="title"/>
          </p:nvPr>
        </p:nvSpPr>
        <p:spPr>
          <a:xfrm>
            <a:off x="609599" y="330993"/>
            <a:ext cx="10972800" cy="5334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SzPts val="3200"/>
              <a:buNone/>
            </a:pPr>
            <a:r>
              <a:rPr lang="en-US" b="1" dirty="0"/>
              <a:t>Client Growth: Customer Acquisition by Channel</a:t>
            </a:r>
            <a:endParaRPr dirty="0"/>
          </a:p>
        </p:txBody>
      </p:sp>
      <p:sp>
        <p:nvSpPr>
          <p:cNvPr id="205" name="Google Shape;205;g19b4b019e43_0_22"/>
          <p:cNvSpPr txBox="1"/>
          <p:nvPr/>
        </p:nvSpPr>
        <p:spPr>
          <a:xfrm>
            <a:off x="828975" y="1698650"/>
            <a:ext cx="4970400" cy="1132800"/>
          </a:xfrm>
          <a:prstGeom prst="rect">
            <a:avLst/>
          </a:prstGeom>
          <a:noFill/>
          <a:ln>
            <a:noFill/>
          </a:ln>
        </p:spPr>
        <p:txBody>
          <a:bodyPr spcFirstLastPara="1" wrap="square" lIns="91425" tIns="91425" rIns="91425" bIns="91425" anchor="t" anchorCtr="0">
            <a:spAutoFit/>
          </a:bodyPr>
          <a:lstStyle/>
          <a:p>
            <a:pPr marL="0" marR="0" lvl="0" indent="0" algn="just" rtl="0">
              <a:lnSpc>
                <a:spcPct val="115000"/>
              </a:lnSpc>
              <a:spcBef>
                <a:spcPts val="0"/>
              </a:spcBef>
              <a:spcAft>
                <a:spcPts val="0"/>
              </a:spcAft>
              <a:buClr>
                <a:srgbClr val="000000"/>
              </a:buClr>
              <a:buSzPts val="1100"/>
              <a:buFont typeface="Arial"/>
              <a:buNone/>
            </a:pPr>
            <a:r>
              <a:rPr lang="en-US" sz="1100" b="1" i="0" u="sng" strike="noStrike" cap="none">
                <a:solidFill>
                  <a:schemeClr val="dk2"/>
                </a:solidFill>
                <a:latin typeface="Arial"/>
                <a:ea typeface="Arial"/>
                <a:cs typeface="Arial"/>
                <a:sym typeface="Arial"/>
              </a:rPr>
              <a:t>Tips:</a:t>
            </a:r>
            <a:endParaRPr sz="1100" b="1" i="0" u="sng" strike="noStrike" cap="none">
              <a:solidFill>
                <a:schemeClr val="dk2"/>
              </a:solidFill>
              <a:latin typeface="Arial"/>
              <a:ea typeface="Arial"/>
              <a:cs typeface="Arial"/>
              <a:sym typeface="Arial"/>
            </a:endParaRPr>
          </a:p>
          <a:p>
            <a:pPr marL="457200" marR="0" lvl="0" indent="-298450" algn="just" rtl="0">
              <a:lnSpc>
                <a:spcPct val="115000"/>
              </a:lnSpc>
              <a:spcBef>
                <a:spcPts val="0"/>
              </a:spcBef>
              <a:spcAft>
                <a:spcPts val="0"/>
              </a:spcAft>
              <a:buClr>
                <a:schemeClr val="dk2"/>
              </a:buClr>
              <a:buSzPts val="1100"/>
              <a:buFont typeface="Arial"/>
              <a:buChar char="●"/>
            </a:pPr>
            <a:r>
              <a:rPr lang="en-US" sz="1100">
                <a:solidFill>
                  <a:schemeClr val="dk2"/>
                </a:solidFill>
              </a:rPr>
              <a:t>It’s important that you use cumulative (running total) columns to create the Stacked Area Chart.</a:t>
            </a:r>
            <a:endParaRPr sz="1100" b="0" i="0" u="none" strike="noStrike" cap="none">
              <a:solidFill>
                <a:schemeClr val="dk2"/>
              </a:solidFill>
              <a:latin typeface="Arial"/>
              <a:ea typeface="Arial"/>
              <a:cs typeface="Arial"/>
              <a:sym typeface="Arial"/>
            </a:endParaRPr>
          </a:p>
          <a:p>
            <a:pPr marL="457200" marR="0" lvl="0" indent="-298450" algn="just" rtl="0">
              <a:lnSpc>
                <a:spcPct val="115000"/>
              </a:lnSpc>
              <a:spcBef>
                <a:spcPts val="0"/>
              </a:spcBef>
              <a:spcAft>
                <a:spcPts val="0"/>
              </a:spcAft>
              <a:buClr>
                <a:schemeClr val="dk2"/>
              </a:buClr>
              <a:buSzPts val="1100"/>
              <a:buFont typeface="Arial"/>
              <a:buChar char="●"/>
            </a:pPr>
            <a:r>
              <a:rPr lang="en-US" sz="1100">
                <a:solidFill>
                  <a:schemeClr val="dk2"/>
                </a:solidFill>
              </a:rPr>
              <a:t>Make sure that the beginning of the chart from zero-axis should be the month</a:t>
            </a:r>
            <a:r>
              <a:rPr lang="en-US" sz="1100" b="0" i="0" u="none" strike="noStrike" cap="none">
                <a:solidFill>
                  <a:schemeClr val="dk2"/>
                </a:solidFill>
                <a:latin typeface="Arial"/>
                <a:ea typeface="Arial"/>
                <a:cs typeface="Arial"/>
                <a:sym typeface="Arial"/>
              </a:rPr>
              <a:t> where the institution has started acquiring customers</a:t>
            </a:r>
            <a:endParaRPr sz="1100" b="0" i="0" u="none" strike="noStrike" cap="none">
              <a:solidFill>
                <a:schemeClr val="dk2"/>
              </a:solidFill>
              <a:latin typeface="Arial"/>
              <a:ea typeface="Arial"/>
              <a:cs typeface="Arial"/>
              <a:sym typeface="Arial"/>
            </a:endParaRPr>
          </a:p>
        </p:txBody>
      </p:sp>
      <p:pic>
        <p:nvPicPr>
          <p:cNvPr id="206" name="Google Shape;206;g19b4b019e43_0_22"/>
          <p:cNvPicPr preferRelativeResize="0"/>
          <p:nvPr/>
        </p:nvPicPr>
        <p:blipFill>
          <a:blip r:embed="rId3">
            <a:alphaModFix/>
          </a:blip>
          <a:stretch>
            <a:fillRect/>
          </a:stretch>
        </p:blipFill>
        <p:spPr>
          <a:xfrm>
            <a:off x="609599" y="3563375"/>
            <a:ext cx="7267752" cy="2457851"/>
          </a:xfrm>
          <a:prstGeom prst="rect">
            <a:avLst/>
          </a:prstGeom>
          <a:noFill/>
          <a:ln>
            <a:noFill/>
          </a:ln>
        </p:spPr>
      </p:pic>
      <p:pic>
        <p:nvPicPr>
          <p:cNvPr id="207" name="Google Shape;207;g19b4b019e43_0_22"/>
          <p:cNvPicPr preferRelativeResize="0"/>
          <p:nvPr/>
        </p:nvPicPr>
        <p:blipFill rotWithShape="1">
          <a:blip r:embed="rId4">
            <a:alphaModFix/>
          </a:blip>
          <a:srcRect b="23704"/>
          <a:stretch/>
        </p:blipFill>
        <p:spPr>
          <a:xfrm>
            <a:off x="7972300" y="1161393"/>
            <a:ext cx="4009850" cy="2874600"/>
          </a:xfrm>
          <a:prstGeom prst="rect">
            <a:avLst/>
          </a:prstGeom>
          <a:noFill/>
          <a:ln>
            <a:noFill/>
          </a:ln>
        </p:spPr>
      </p:pic>
      <p:sp>
        <p:nvSpPr>
          <p:cNvPr id="208" name="Google Shape;208;g19b4b019e43_0_22"/>
          <p:cNvSpPr/>
          <p:nvPr/>
        </p:nvSpPr>
        <p:spPr>
          <a:xfrm>
            <a:off x="8412725" y="1688275"/>
            <a:ext cx="1564500" cy="1249500"/>
          </a:xfrm>
          <a:prstGeom prst="rect">
            <a:avLst/>
          </a:prstGeom>
          <a:noFill/>
          <a:ln w="38100" cap="flat" cmpd="sng">
            <a:solidFill>
              <a:schemeClr val="accent4"/>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12"/>
        <p:cNvGrpSpPr/>
        <p:nvPr/>
      </p:nvGrpSpPr>
      <p:grpSpPr>
        <a:xfrm>
          <a:off x="0" y="0"/>
          <a:ext cx="0" cy="0"/>
          <a:chOff x="0" y="0"/>
          <a:chExt cx="0" cy="0"/>
        </a:xfrm>
      </p:grpSpPr>
      <p:sp>
        <p:nvSpPr>
          <p:cNvPr id="213" name="Google Shape;213;g19b4b019e43_0_41"/>
          <p:cNvSpPr txBox="1">
            <a:spLocks noGrp="1"/>
          </p:cNvSpPr>
          <p:nvPr>
            <p:ph type="title"/>
          </p:nvPr>
        </p:nvSpPr>
        <p:spPr>
          <a:xfrm>
            <a:off x="609600" y="2649264"/>
            <a:ext cx="10972800" cy="7797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Clr>
                <a:schemeClr val="accent4"/>
              </a:buClr>
              <a:buSzPts val="4800"/>
              <a:buFont typeface="Arial"/>
              <a:buNone/>
            </a:pPr>
            <a:r>
              <a:rPr lang="en-US"/>
              <a:t>Dashboard Development</a:t>
            </a:r>
            <a:endParaRPr/>
          </a:p>
        </p:txBody>
      </p:sp>
      <p:sp>
        <p:nvSpPr>
          <p:cNvPr id="214" name="Google Shape;214;g19b4b019e43_0_41"/>
          <p:cNvSpPr txBox="1">
            <a:spLocks noGrp="1"/>
          </p:cNvSpPr>
          <p:nvPr>
            <p:ph type="body" idx="1"/>
          </p:nvPr>
        </p:nvSpPr>
        <p:spPr>
          <a:xfrm>
            <a:off x="609600" y="3429000"/>
            <a:ext cx="10972800" cy="668400"/>
          </a:xfrm>
          <a:prstGeom prst="rect">
            <a:avLst/>
          </a:prstGeom>
          <a:noFill/>
          <a:ln>
            <a:noFill/>
          </a:ln>
        </p:spPr>
        <p:txBody>
          <a:bodyPr spcFirstLastPara="1" wrap="square" lIns="0" tIns="0" rIns="0" bIns="0" anchor="t" anchorCtr="0">
            <a:normAutofit/>
          </a:bodyPr>
          <a:lstStyle/>
          <a:p>
            <a:pPr marL="0" lvl="0" indent="0" algn="l" rtl="0">
              <a:lnSpc>
                <a:spcPct val="100000"/>
              </a:lnSpc>
              <a:spcBef>
                <a:spcPts val="0"/>
              </a:spcBef>
              <a:spcAft>
                <a:spcPts val="0"/>
              </a:spcAft>
              <a:buClr>
                <a:srgbClr val="000000"/>
              </a:buClr>
              <a:buSzPts val="2400"/>
              <a:buFont typeface="Arial"/>
              <a:buNone/>
            </a:pPr>
            <a:r>
              <a:rPr lang="en-US" sz="2300" dirty="0"/>
              <a:t>Client Transaction Behavior: Activity Levels </a:t>
            </a:r>
            <a:endParaRPr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02">
          <a:extLst>
            <a:ext uri="{FF2B5EF4-FFF2-40B4-BE49-F238E27FC236}">
              <a16:creationId xmlns:a16="http://schemas.microsoft.com/office/drawing/2014/main" id="{CEB7718E-B837-17AA-8DCE-9F9A3FA63B2C}"/>
            </a:ext>
          </a:extLst>
        </p:cNvPr>
        <p:cNvGrpSpPr/>
        <p:nvPr/>
      </p:nvGrpSpPr>
      <p:grpSpPr>
        <a:xfrm>
          <a:off x="0" y="0"/>
          <a:ext cx="0" cy="0"/>
          <a:chOff x="0" y="0"/>
          <a:chExt cx="0" cy="0"/>
        </a:xfrm>
      </p:grpSpPr>
      <p:sp>
        <p:nvSpPr>
          <p:cNvPr id="203" name="Google Shape;203;g1590823759b_1_22">
            <a:extLst>
              <a:ext uri="{FF2B5EF4-FFF2-40B4-BE49-F238E27FC236}">
                <a16:creationId xmlns:a16="http://schemas.microsoft.com/office/drawing/2014/main" id="{CF9B202A-CAF8-CE01-1DE6-581A566DDF95}"/>
              </a:ext>
            </a:extLst>
          </p:cNvPr>
          <p:cNvSpPr txBox="1">
            <a:spLocks noGrp="1"/>
          </p:cNvSpPr>
          <p:nvPr>
            <p:ph type="sldNum" idx="12"/>
          </p:nvPr>
        </p:nvSpPr>
        <p:spPr>
          <a:xfrm>
            <a:off x="9347200" y="6527007"/>
            <a:ext cx="28449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000"/>
              <a:buNone/>
            </a:pPr>
            <a:fld id="{00000000-1234-1234-1234-123412341234}" type="slidenum">
              <a:rPr lang="en-US"/>
              <a:t>7</a:t>
            </a:fld>
            <a:endParaRPr/>
          </a:p>
        </p:txBody>
      </p:sp>
      <p:sp>
        <p:nvSpPr>
          <p:cNvPr id="204" name="Google Shape;204;g1590823759b_1_22">
            <a:extLst>
              <a:ext uri="{FF2B5EF4-FFF2-40B4-BE49-F238E27FC236}">
                <a16:creationId xmlns:a16="http://schemas.microsoft.com/office/drawing/2014/main" id="{8F19295A-D329-0A56-BEA1-2BF2633177F7}"/>
              </a:ext>
            </a:extLst>
          </p:cNvPr>
          <p:cNvSpPr txBox="1">
            <a:spLocks noGrp="1"/>
          </p:cNvSpPr>
          <p:nvPr>
            <p:ph type="title"/>
          </p:nvPr>
        </p:nvSpPr>
        <p:spPr>
          <a:xfrm>
            <a:off x="609599" y="330993"/>
            <a:ext cx="10972800" cy="5334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Clr>
                <a:schemeClr val="accent4"/>
              </a:buClr>
              <a:buSzPts val="3200"/>
              <a:buFont typeface="Arial"/>
              <a:buNone/>
            </a:pPr>
            <a:r>
              <a:rPr lang="en-US" b="1" dirty="0"/>
              <a:t>Client Transaction Behavior: Activity Levels</a:t>
            </a:r>
            <a:endParaRPr b="1" dirty="0"/>
          </a:p>
        </p:txBody>
      </p:sp>
      <p:pic>
        <p:nvPicPr>
          <p:cNvPr id="3" name="Picture 2" descr="A graph of a number of people&#10;&#10;Description automatically generated with medium confidence">
            <a:extLst>
              <a:ext uri="{FF2B5EF4-FFF2-40B4-BE49-F238E27FC236}">
                <a16:creationId xmlns:a16="http://schemas.microsoft.com/office/drawing/2014/main" id="{B2D3819B-1CAF-B17D-6AC4-415655A4CC54}"/>
              </a:ext>
            </a:extLst>
          </p:cNvPr>
          <p:cNvPicPr>
            <a:picLocks noChangeAspect="1"/>
          </p:cNvPicPr>
          <p:nvPr/>
        </p:nvPicPr>
        <p:blipFill>
          <a:blip r:embed="rId3"/>
          <a:stretch>
            <a:fillRect/>
          </a:stretch>
        </p:blipFill>
        <p:spPr>
          <a:xfrm>
            <a:off x="295965" y="1054099"/>
            <a:ext cx="5091581" cy="4760629"/>
          </a:xfrm>
          <a:prstGeom prst="rect">
            <a:avLst/>
          </a:prstGeom>
        </p:spPr>
      </p:pic>
      <p:pic>
        <p:nvPicPr>
          <p:cNvPr id="5" name="Picture 4" descr="A graph of a number of clients&#10;&#10;Description automatically generated with medium confidence">
            <a:extLst>
              <a:ext uri="{FF2B5EF4-FFF2-40B4-BE49-F238E27FC236}">
                <a16:creationId xmlns:a16="http://schemas.microsoft.com/office/drawing/2014/main" id="{71D3B6DC-1773-0B9E-AB12-F394053D429D}"/>
              </a:ext>
            </a:extLst>
          </p:cNvPr>
          <p:cNvPicPr>
            <a:picLocks noChangeAspect="1"/>
          </p:cNvPicPr>
          <p:nvPr/>
        </p:nvPicPr>
        <p:blipFill>
          <a:blip r:embed="rId4"/>
          <a:stretch>
            <a:fillRect/>
          </a:stretch>
        </p:blipFill>
        <p:spPr>
          <a:xfrm>
            <a:off x="6096000" y="1160926"/>
            <a:ext cx="5091582" cy="4760630"/>
          </a:xfrm>
          <a:prstGeom prst="rect">
            <a:avLst/>
          </a:prstGeom>
        </p:spPr>
      </p:pic>
      <p:sp>
        <p:nvSpPr>
          <p:cNvPr id="2" name="Google Shape;223;g1590823759b_1_22">
            <a:extLst>
              <a:ext uri="{FF2B5EF4-FFF2-40B4-BE49-F238E27FC236}">
                <a16:creationId xmlns:a16="http://schemas.microsoft.com/office/drawing/2014/main" id="{D1D24647-9064-F080-CAA7-352C26D1FA1F}"/>
              </a:ext>
            </a:extLst>
          </p:cNvPr>
          <p:cNvSpPr txBox="1"/>
          <p:nvPr/>
        </p:nvSpPr>
        <p:spPr>
          <a:xfrm>
            <a:off x="1239435" y="5814728"/>
            <a:ext cx="10656600" cy="938100"/>
          </a:xfrm>
          <a:prstGeom prst="rect">
            <a:avLst/>
          </a:prstGeom>
          <a:noFill/>
          <a:ln>
            <a:noFill/>
          </a:ln>
        </p:spPr>
        <p:txBody>
          <a:bodyPr spcFirstLastPara="1" wrap="square" lIns="91425" tIns="91425" rIns="91425" bIns="91425" anchor="t" anchorCtr="0">
            <a:spAutoFit/>
          </a:bodyPr>
          <a:lstStyle/>
          <a:p>
            <a:pPr marL="0" marR="0" lvl="0" indent="0" algn="just" rtl="0">
              <a:lnSpc>
                <a:spcPct val="115000"/>
              </a:lnSpc>
              <a:spcBef>
                <a:spcPts val="0"/>
              </a:spcBef>
              <a:spcAft>
                <a:spcPts val="0"/>
              </a:spcAft>
              <a:buClr>
                <a:srgbClr val="000000"/>
              </a:buClr>
              <a:buSzPts val="1100"/>
              <a:buFont typeface="Arial"/>
              <a:buNone/>
            </a:pPr>
            <a:r>
              <a:rPr lang="en-US" sz="1100" b="1" u="sng" dirty="0">
                <a:solidFill>
                  <a:schemeClr val="dk2"/>
                </a:solidFill>
              </a:rPr>
              <a:t>Stacked Column</a:t>
            </a:r>
            <a:r>
              <a:rPr lang="en-US" sz="1100" b="1" i="0" u="sng" strike="noStrike" cap="none" dirty="0">
                <a:solidFill>
                  <a:schemeClr val="dk2"/>
                </a:solidFill>
                <a:latin typeface="Arial"/>
                <a:ea typeface="Arial"/>
                <a:cs typeface="Arial"/>
                <a:sym typeface="Arial"/>
              </a:rPr>
              <a:t>:</a:t>
            </a:r>
            <a:endParaRPr sz="1100" b="1" i="0" u="sng" strike="noStrike" cap="none" dirty="0">
              <a:solidFill>
                <a:schemeClr val="dk2"/>
              </a:solidFill>
              <a:latin typeface="Arial"/>
              <a:ea typeface="Arial"/>
              <a:cs typeface="Arial"/>
              <a:sym typeface="Arial"/>
            </a:endParaRPr>
          </a:p>
          <a:p>
            <a:pPr marL="457200" marR="0" lvl="0" indent="-298450" algn="just" rtl="0">
              <a:lnSpc>
                <a:spcPct val="115000"/>
              </a:lnSpc>
              <a:spcBef>
                <a:spcPts val="0"/>
              </a:spcBef>
              <a:spcAft>
                <a:spcPts val="0"/>
              </a:spcAft>
              <a:buClr>
                <a:schemeClr val="dk2"/>
              </a:buClr>
              <a:buSzPts val="1100"/>
              <a:buFont typeface="Arial"/>
              <a:buChar char="●"/>
            </a:pPr>
            <a:r>
              <a:rPr lang="en-US" sz="1100" dirty="0">
                <a:solidFill>
                  <a:schemeClr val="dk2"/>
                </a:solidFill>
              </a:rPr>
              <a:t>We chose stacked column chart to plot the absolute value of the transaction active and inactive customers while having the inactive customer under the x-axis (i.e., negative values) to show the contrast between active and inactive customers.</a:t>
            </a:r>
            <a:endParaRPr sz="1100" dirty="0">
              <a:solidFill>
                <a:schemeClr val="dk2"/>
              </a:solidFill>
            </a:endParaRPr>
          </a:p>
          <a:p>
            <a:pPr marL="457200" marR="0" lvl="0" indent="-298450" algn="just" rtl="0">
              <a:lnSpc>
                <a:spcPct val="115000"/>
              </a:lnSpc>
              <a:spcBef>
                <a:spcPts val="0"/>
              </a:spcBef>
              <a:spcAft>
                <a:spcPts val="0"/>
              </a:spcAft>
              <a:buClr>
                <a:schemeClr val="dk2"/>
              </a:buClr>
              <a:buSzPts val="1100"/>
              <a:buChar char="●"/>
            </a:pPr>
            <a:r>
              <a:rPr lang="en-US" sz="1100" dirty="0">
                <a:solidFill>
                  <a:schemeClr val="dk2"/>
                </a:solidFill>
              </a:rPr>
              <a:t>By stacking the column of the active customers, we can clearly see how many customers in total are transactionally active and how many as inactive.</a:t>
            </a:r>
            <a:endParaRPr sz="1100" dirty="0">
              <a:solidFill>
                <a:schemeClr val="dk2"/>
              </a:solidFill>
            </a:endParaRPr>
          </a:p>
        </p:txBody>
      </p:sp>
    </p:spTree>
    <p:extLst>
      <p:ext uri="{BB962C8B-B14F-4D97-AF65-F5344CB8AC3E}">
        <p14:creationId xmlns:p14="http://schemas.microsoft.com/office/powerpoint/2010/main" val="416791815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28"/>
        <p:cNvGrpSpPr/>
        <p:nvPr/>
      </p:nvGrpSpPr>
      <p:grpSpPr>
        <a:xfrm>
          <a:off x="0" y="0"/>
          <a:ext cx="0" cy="0"/>
          <a:chOff x="0" y="0"/>
          <a:chExt cx="0" cy="0"/>
        </a:xfrm>
      </p:grpSpPr>
      <p:pic>
        <p:nvPicPr>
          <p:cNvPr id="229" name="Google Shape;229;g1bfc0198e48_0_14"/>
          <p:cNvPicPr preferRelativeResize="0"/>
          <p:nvPr/>
        </p:nvPicPr>
        <p:blipFill>
          <a:blip r:embed="rId3">
            <a:alphaModFix/>
          </a:blip>
          <a:stretch>
            <a:fillRect/>
          </a:stretch>
        </p:blipFill>
        <p:spPr>
          <a:xfrm>
            <a:off x="7573404" y="1904984"/>
            <a:ext cx="3547592" cy="3378927"/>
          </a:xfrm>
          <a:prstGeom prst="rect">
            <a:avLst/>
          </a:prstGeom>
          <a:noFill/>
          <a:ln>
            <a:noFill/>
          </a:ln>
        </p:spPr>
      </p:pic>
      <p:sp>
        <p:nvSpPr>
          <p:cNvPr id="230" name="Google Shape;230;g1bfc0198e48_0_14"/>
          <p:cNvSpPr txBox="1">
            <a:spLocks noGrp="1"/>
          </p:cNvSpPr>
          <p:nvPr>
            <p:ph type="sldNum" idx="12"/>
          </p:nvPr>
        </p:nvSpPr>
        <p:spPr>
          <a:xfrm>
            <a:off x="9347200" y="6621502"/>
            <a:ext cx="2844900" cy="2316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1000"/>
              <a:buFont typeface="Arial"/>
              <a:buNone/>
            </a:pPr>
            <a:fld id="{00000000-1234-1234-1234-123412341234}" type="slidenum">
              <a:rPr lang="en-US"/>
              <a:t>8</a:t>
            </a:fld>
            <a:endParaRPr/>
          </a:p>
        </p:txBody>
      </p:sp>
      <p:sp>
        <p:nvSpPr>
          <p:cNvPr id="231" name="Google Shape;231;g1bfc0198e48_0_14"/>
          <p:cNvSpPr txBox="1">
            <a:spLocks noGrp="1"/>
          </p:cNvSpPr>
          <p:nvPr>
            <p:ph type="body" idx="2"/>
          </p:nvPr>
        </p:nvSpPr>
        <p:spPr>
          <a:xfrm>
            <a:off x="609599" y="864393"/>
            <a:ext cx="10972800" cy="2970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360"/>
              </a:spcBef>
              <a:spcAft>
                <a:spcPts val="0"/>
              </a:spcAft>
              <a:buSzPts val="1800"/>
              <a:buNone/>
            </a:pPr>
            <a:r>
              <a:rPr lang="en-US"/>
              <a:t>Tips for Data Visualization</a:t>
            </a:r>
            <a:endParaRPr/>
          </a:p>
        </p:txBody>
      </p:sp>
      <p:sp>
        <p:nvSpPr>
          <p:cNvPr id="232" name="Google Shape;232;g1bfc0198e48_0_14"/>
          <p:cNvSpPr txBox="1">
            <a:spLocks noGrp="1"/>
          </p:cNvSpPr>
          <p:nvPr>
            <p:ph type="title"/>
          </p:nvPr>
        </p:nvSpPr>
        <p:spPr>
          <a:xfrm>
            <a:off x="609599" y="330993"/>
            <a:ext cx="10972800" cy="533400"/>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SzPts val="3200"/>
              <a:buNone/>
            </a:pPr>
            <a:r>
              <a:rPr lang="en-US" b="1" dirty="0"/>
              <a:t>Client Transaction Behavior: Activity Levels</a:t>
            </a:r>
            <a:endParaRPr dirty="0"/>
          </a:p>
        </p:txBody>
      </p:sp>
      <p:sp>
        <p:nvSpPr>
          <p:cNvPr id="233" name="Google Shape;233;g1bfc0198e48_0_14"/>
          <p:cNvSpPr txBox="1"/>
          <p:nvPr/>
        </p:nvSpPr>
        <p:spPr>
          <a:xfrm>
            <a:off x="609600" y="1690725"/>
            <a:ext cx="6439200" cy="1132800"/>
          </a:xfrm>
          <a:prstGeom prst="rect">
            <a:avLst/>
          </a:prstGeom>
          <a:noFill/>
          <a:ln>
            <a:noFill/>
          </a:ln>
        </p:spPr>
        <p:txBody>
          <a:bodyPr spcFirstLastPara="1" wrap="square" lIns="91425" tIns="91425" rIns="91425" bIns="91425" anchor="t" anchorCtr="0">
            <a:spAutoFit/>
          </a:bodyPr>
          <a:lstStyle/>
          <a:p>
            <a:pPr marL="0" marR="0" lvl="0" indent="0" algn="just" rtl="0">
              <a:lnSpc>
                <a:spcPct val="115000"/>
              </a:lnSpc>
              <a:spcBef>
                <a:spcPts val="0"/>
              </a:spcBef>
              <a:spcAft>
                <a:spcPts val="0"/>
              </a:spcAft>
              <a:buClr>
                <a:srgbClr val="000000"/>
              </a:buClr>
              <a:buSzPts val="1100"/>
              <a:buFont typeface="Arial"/>
              <a:buNone/>
            </a:pPr>
            <a:r>
              <a:rPr lang="en-US" sz="1100" b="1" i="0" u="sng" strike="noStrike" cap="none">
                <a:solidFill>
                  <a:schemeClr val="dk2"/>
                </a:solidFill>
                <a:latin typeface="Arial"/>
                <a:ea typeface="Arial"/>
                <a:cs typeface="Arial"/>
                <a:sym typeface="Arial"/>
              </a:rPr>
              <a:t>Tips:</a:t>
            </a:r>
            <a:endParaRPr sz="1100" b="1" i="0" u="sng" strike="noStrike" cap="none">
              <a:solidFill>
                <a:schemeClr val="dk2"/>
              </a:solidFill>
              <a:latin typeface="Arial"/>
              <a:ea typeface="Arial"/>
              <a:cs typeface="Arial"/>
              <a:sym typeface="Arial"/>
            </a:endParaRPr>
          </a:p>
          <a:p>
            <a:pPr marL="457200" marR="0" lvl="0" indent="-298450" algn="just" rtl="0">
              <a:lnSpc>
                <a:spcPct val="115000"/>
              </a:lnSpc>
              <a:spcBef>
                <a:spcPts val="0"/>
              </a:spcBef>
              <a:spcAft>
                <a:spcPts val="0"/>
              </a:spcAft>
              <a:buClr>
                <a:schemeClr val="dk2"/>
              </a:buClr>
              <a:buSzPts val="1100"/>
              <a:buFont typeface="Arial"/>
              <a:buChar char="●"/>
            </a:pPr>
            <a:r>
              <a:rPr lang="en-US" sz="1100">
                <a:solidFill>
                  <a:schemeClr val="dk2"/>
                </a:solidFill>
              </a:rPr>
              <a:t>You should include inactive customers (customers who fall under the 0 transaction bucket) for the month in your data extract and choose Stacked Column chart.</a:t>
            </a:r>
            <a:endParaRPr sz="1100">
              <a:solidFill>
                <a:schemeClr val="dk2"/>
              </a:solidFill>
            </a:endParaRPr>
          </a:p>
          <a:p>
            <a:pPr marL="457200" marR="0" lvl="0" indent="-298450" algn="just" rtl="0">
              <a:lnSpc>
                <a:spcPct val="115000"/>
              </a:lnSpc>
              <a:spcBef>
                <a:spcPts val="0"/>
              </a:spcBef>
              <a:spcAft>
                <a:spcPts val="0"/>
              </a:spcAft>
              <a:buClr>
                <a:schemeClr val="dk2"/>
              </a:buClr>
              <a:buSzPts val="1100"/>
              <a:buChar char="●"/>
            </a:pPr>
            <a:r>
              <a:rPr lang="en-US" sz="1100">
                <a:solidFill>
                  <a:schemeClr val="dk2"/>
                </a:solidFill>
              </a:rPr>
              <a:t>You may use negative number </a:t>
            </a:r>
            <a:r>
              <a:rPr lang="en-US" sz="1100">
                <a:solidFill>
                  <a:schemeClr val="accent4"/>
                </a:solidFill>
              </a:rPr>
              <a:t>(easiest way is to multiply with -1)</a:t>
            </a:r>
            <a:r>
              <a:rPr lang="en-US" sz="1100">
                <a:solidFill>
                  <a:schemeClr val="dk2"/>
                </a:solidFill>
              </a:rPr>
              <a:t> for inactive customer (customers who fall under the 0 transaction bucket) to showcase the contrast.</a:t>
            </a:r>
            <a:endParaRPr sz="1100">
              <a:solidFill>
                <a:schemeClr val="dk2"/>
              </a:solidFill>
            </a:endParaRPr>
          </a:p>
        </p:txBody>
      </p:sp>
      <p:sp>
        <p:nvSpPr>
          <p:cNvPr id="234" name="Google Shape;234;g1bfc0198e48_0_14"/>
          <p:cNvSpPr/>
          <p:nvPr/>
        </p:nvSpPr>
        <p:spPr>
          <a:xfrm>
            <a:off x="8412725" y="1688275"/>
            <a:ext cx="1564500" cy="1249500"/>
          </a:xfrm>
          <a:prstGeom prst="rect">
            <a:avLst/>
          </a:prstGeom>
          <a:noFill/>
          <a:ln w="38100" cap="flat" cmpd="sng">
            <a:solidFill>
              <a:schemeClr val="accent4"/>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aphicFrame>
        <p:nvGraphicFramePr>
          <p:cNvPr id="235" name="Google Shape;235;g1bfc0198e48_0_14"/>
          <p:cNvGraphicFramePr/>
          <p:nvPr/>
        </p:nvGraphicFramePr>
        <p:xfrm>
          <a:off x="686550" y="3375300"/>
          <a:ext cx="5876400" cy="2667000"/>
        </p:xfrm>
        <a:graphic>
          <a:graphicData uri="http://schemas.openxmlformats.org/drawingml/2006/table">
            <a:tbl>
              <a:tblPr>
                <a:noFill/>
                <a:tableStyleId>{721508D7-EA72-45D4-A6BA-0EBBF8B358A0}</a:tableStyleId>
              </a:tblPr>
              <a:tblGrid>
                <a:gridCol w="1469100">
                  <a:extLst>
                    <a:ext uri="{9D8B030D-6E8A-4147-A177-3AD203B41FA5}">
                      <a16:colId xmlns:a16="http://schemas.microsoft.com/office/drawing/2014/main" val="20000"/>
                    </a:ext>
                  </a:extLst>
                </a:gridCol>
                <a:gridCol w="1469100">
                  <a:extLst>
                    <a:ext uri="{9D8B030D-6E8A-4147-A177-3AD203B41FA5}">
                      <a16:colId xmlns:a16="http://schemas.microsoft.com/office/drawing/2014/main" val="20001"/>
                    </a:ext>
                  </a:extLst>
                </a:gridCol>
                <a:gridCol w="1469100">
                  <a:extLst>
                    <a:ext uri="{9D8B030D-6E8A-4147-A177-3AD203B41FA5}">
                      <a16:colId xmlns:a16="http://schemas.microsoft.com/office/drawing/2014/main" val="20002"/>
                    </a:ext>
                  </a:extLst>
                </a:gridCol>
                <a:gridCol w="1469100">
                  <a:extLst>
                    <a:ext uri="{9D8B030D-6E8A-4147-A177-3AD203B41FA5}">
                      <a16:colId xmlns:a16="http://schemas.microsoft.com/office/drawing/2014/main" val="20003"/>
                    </a:ext>
                  </a:extLst>
                </a:gridCol>
              </a:tblGrid>
              <a:tr h="230125">
                <a:tc>
                  <a:txBody>
                    <a:bodyPr/>
                    <a:lstStyle/>
                    <a:p>
                      <a:pPr marL="0" marR="0" lvl="0" indent="0" algn="ctr" rtl="0">
                        <a:lnSpc>
                          <a:spcPct val="100000"/>
                        </a:lnSpc>
                        <a:spcBef>
                          <a:spcPts val="0"/>
                        </a:spcBef>
                        <a:spcAft>
                          <a:spcPts val="0"/>
                        </a:spcAft>
                        <a:buClr>
                          <a:srgbClr val="000000"/>
                        </a:buClr>
                        <a:buSzPts val="1000"/>
                        <a:buFont typeface="Arial"/>
                        <a:buNone/>
                      </a:pPr>
                      <a:r>
                        <a:rPr lang="en-US" sz="1000" u="none" strike="noStrike" cap="none"/>
                        <a:t>Month</a:t>
                      </a:r>
                      <a:endParaRPr sz="1000" u="none" strike="noStrike" cap="none"/>
                    </a:p>
                  </a:txBody>
                  <a:tcPr marL="63500" marR="63500" marT="63500" marB="63500"/>
                </a:tc>
                <a:tc>
                  <a:txBody>
                    <a:bodyPr/>
                    <a:lstStyle/>
                    <a:p>
                      <a:pPr marL="0" marR="0" lvl="0" indent="0" algn="ctr" rtl="0">
                        <a:lnSpc>
                          <a:spcPct val="100000"/>
                        </a:lnSpc>
                        <a:spcBef>
                          <a:spcPts val="0"/>
                        </a:spcBef>
                        <a:spcAft>
                          <a:spcPts val="0"/>
                        </a:spcAft>
                        <a:buClr>
                          <a:srgbClr val="000000"/>
                        </a:buClr>
                        <a:buSzPts val="1000"/>
                        <a:buFont typeface="Arial"/>
                        <a:buNone/>
                      </a:pPr>
                      <a:r>
                        <a:rPr lang="en-US" sz="1000" u="none" strike="noStrike" cap="none"/>
                        <a:t>Transaction activity bucket</a:t>
                      </a:r>
                      <a:endParaRPr sz="1000" u="none" strike="noStrike" cap="none"/>
                    </a:p>
                  </a:txBody>
                  <a:tcPr marL="63500" marR="63500" marT="63500" marB="63500"/>
                </a:tc>
                <a:tc>
                  <a:txBody>
                    <a:bodyPr/>
                    <a:lstStyle/>
                    <a:p>
                      <a:pPr marL="0" marR="0" lvl="0" indent="0" algn="ctr" rtl="0">
                        <a:lnSpc>
                          <a:spcPct val="100000"/>
                        </a:lnSpc>
                        <a:spcBef>
                          <a:spcPts val="0"/>
                        </a:spcBef>
                        <a:spcAft>
                          <a:spcPts val="0"/>
                        </a:spcAft>
                        <a:buClr>
                          <a:srgbClr val="000000"/>
                        </a:buClr>
                        <a:buSzPts val="1000"/>
                        <a:buFont typeface="Arial"/>
                        <a:buNone/>
                      </a:pPr>
                      <a:r>
                        <a:rPr lang="en-US" sz="1000" b="1" u="none" strike="noStrike" cap="none"/>
                        <a:t>Traditional </a:t>
                      </a:r>
                      <a:r>
                        <a:rPr lang="en-US" sz="1000" u="none" strike="noStrike" cap="none"/>
                        <a:t>Customer Count </a:t>
                      </a:r>
                      <a:endParaRPr sz="1000" u="none" strike="noStrike" cap="none"/>
                    </a:p>
                  </a:txBody>
                  <a:tcPr marL="63500" marR="63500" marT="63500" marB="63500"/>
                </a:tc>
                <a:tc>
                  <a:txBody>
                    <a:bodyPr/>
                    <a:lstStyle/>
                    <a:p>
                      <a:pPr marL="0" marR="0" lvl="0" indent="0" algn="ctr" rtl="0">
                        <a:lnSpc>
                          <a:spcPct val="100000"/>
                        </a:lnSpc>
                        <a:spcBef>
                          <a:spcPts val="0"/>
                        </a:spcBef>
                        <a:spcAft>
                          <a:spcPts val="0"/>
                        </a:spcAft>
                        <a:buClr>
                          <a:srgbClr val="000000"/>
                        </a:buClr>
                        <a:buSzPts val="1000"/>
                        <a:buFont typeface="Arial"/>
                        <a:buNone/>
                      </a:pPr>
                      <a:r>
                        <a:rPr lang="en-US" sz="1000" b="1" u="none" strike="noStrike" cap="none"/>
                        <a:t>Digital </a:t>
                      </a:r>
                      <a:r>
                        <a:rPr lang="en-US" sz="1000" u="none" strike="noStrike" cap="none"/>
                        <a:t>Customer Count </a:t>
                      </a:r>
                      <a:endParaRPr sz="1000" u="none" strike="noStrike" cap="none"/>
                    </a:p>
                  </a:txBody>
                  <a:tcPr marL="63500" marR="63500" marT="63500" marB="63500"/>
                </a:tc>
                <a:extLst>
                  <a:ext uri="{0D108BD9-81ED-4DB2-BD59-A6C34878D82A}">
                    <a16:rowId xmlns:a16="http://schemas.microsoft.com/office/drawing/2014/main" val="10000"/>
                  </a:ext>
                </a:extLst>
              </a:tr>
              <a:tr h="230125">
                <a:tc>
                  <a:txBody>
                    <a:bodyPr/>
                    <a:lstStyle/>
                    <a:p>
                      <a:pPr marL="0" marR="0" lvl="0" indent="0" algn="ctr" rtl="0">
                        <a:lnSpc>
                          <a:spcPct val="100000"/>
                        </a:lnSpc>
                        <a:spcBef>
                          <a:spcPts val="0"/>
                        </a:spcBef>
                        <a:spcAft>
                          <a:spcPts val="0"/>
                        </a:spcAft>
                        <a:buClr>
                          <a:srgbClr val="000000"/>
                        </a:buClr>
                        <a:buSzPts val="1000"/>
                        <a:buFont typeface="Arial"/>
                        <a:buNone/>
                      </a:pPr>
                      <a:r>
                        <a:rPr lang="en-US" sz="1000" u="none" strike="noStrike" cap="none"/>
                        <a:t>Jan-2021</a:t>
                      </a:r>
                      <a:endParaRPr sz="1000" u="none" strike="noStrike" cap="none"/>
                    </a:p>
                  </a:txBody>
                  <a:tcPr marL="63500" marR="63500" marT="63500" marB="63500"/>
                </a:tc>
                <a:tc>
                  <a:txBody>
                    <a:bodyPr/>
                    <a:lstStyle/>
                    <a:p>
                      <a:pPr marL="0" marR="0" lvl="0" indent="0" algn="ctr" rtl="0">
                        <a:lnSpc>
                          <a:spcPct val="100000"/>
                        </a:lnSpc>
                        <a:spcBef>
                          <a:spcPts val="0"/>
                        </a:spcBef>
                        <a:spcAft>
                          <a:spcPts val="0"/>
                        </a:spcAft>
                        <a:buClr>
                          <a:srgbClr val="000000"/>
                        </a:buClr>
                        <a:buSzPts val="1000"/>
                        <a:buFont typeface="Arial"/>
                        <a:buNone/>
                      </a:pPr>
                      <a:r>
                        <a:rPr lang="en-US" sz="1000" u="none" strike="noStrike" cap="none"/>
                        <a:t>0 Transaction</a:t>
                      </a:r>
                      <a:endParaRPr sz="1000" u="none" strike="noStrike" cap="none"/>
                    </a:p>
                  </a:txBody>
                  <a:tcPr marL="63500" marR="63500" marT="63500" marB="63500"/>
                </a:tc>
                <a:tc>
                  <a:txBody>
                    <a:bodyPr/>
                    <a:lstStyle/>
                    <a:p>
                      <a:pPr marL="0" marR="0" lvl="0" indent="0" algn="ctr" rtl="0">
                        <a:lnSpc>
                          <a:spcPct val="100000"/>
                        </a:lnSpc>
                        <a:spcBef>
                          <a:spcPts val="0"/>
                        </a:spcBef>
                        <a:spcAft>
                          <a:spcPts val="0"/>
                        </a:spcAft>
                        <a:buClr>
                          <a:srgbClr val="000000"/>
                        </a:buClr>
                        <a:buSzPts val="1000"/>
                        <a:buFont typeface="Arial"/>
                        <a:buNone/>
                      </a:pPr>
                      <a:endParaRPr sz="1000" u="none" strike="noStrike" cap="none"/>
                    </a:p>
                  </a:txBody>
                  <a:tcPr marL="63500" marR="63500" marT="63500" marB="63500"/>
                </a:tc>
                <a:tc>
                  <a:txBody>
                    <a:bodyPr/>
                    <a:lstStyle/>
                    <a:p>
                      <a:pPr marL="0" marR="0" lvl="0" indent="0" algn="ctr" rtl="0">
                        <a:lnSpc>
                          <a:spcPct val="100000"/>
                        </a:lnSpc>
                        <a:spcBef>
                          <a:spcPts val="0"/>
                        </a:spcBef>
                        <a:spcAft>
                          <a:spcPts val="0"/>
                        </a:spcAft>
                        <a:buClr>
                          <a:srgbClr val="000000"/>
                        </a:buClr>
                        <a:buSzPts val="1000"/>
                        <a:buFont typeface="Arial"/>
                        <a:buNone/>
                      </a:pPr>
                      <a:endParaRPr sz="1000" u="none" strike="noStrike" cap="none"/>
                    </a:p>
                  </a:txBody>
                  <a:tcPr marL="63500" marR="63500" marT="63500" marB="63500"/>
                </a:tc>
                <a:extLst>
                  <a:ext uri="{0D108BD9-81ED-4DB2-BD59-A6C34878D82A}">
                    <a16:rowId xmlns:a16="http://schemas.microsoft.com/office/drawing/2014/main" val="10001"/>
                  </a:ext>
                </a:extLst>
              </a:tr>
              <a:tr h="230125">
                <a:tc>
                  <a:txBody>
                    <a:bodyPr/>
                    <a:lstStyle/>
                    <a:p>
                      <a:pPr marL="0" marR="0" lvl="0" indent="0" algn="ctr" rtl="0">
                        <a:lnSpc>
                          <a:spcPct val="100000"/>
                        </a:lnSpc>
                        <a:spcBef>
                          <a:spcPts val="0"/>
                        </a:spcBef>
                        <a:spcAft>
                          <a:spcPts val="0"/>
                        </a:spcAft>
                        <a:buClr>
                          <a:srgbClr val="000000"/>
                        </a:buClr>
                        <a:buSzPts val="1000"/>
                        <a:buFont typeface="Arial"/>
                        <a:buNone/>
                      </a:pPr>
                      <a:r>
                        <a:rPr lang="en-US" sz="1000" u="none" strike="noStrike" cap="none"/>
                        <a:t>Jan-2021</a:t>
                      </a:r>
                      <a:endParaRPr sz="1000" u="none" strike="noStrike" cap="none"/>
                    </a:p>
                  </a:txBody>
                  <a:tcPr marL="63500" marR="63500" marT="63500" marB="63500"/>
                </a:tc>
                <a:tc>
                  <a:txBody>
                    <a:bodyPr/>
                    <a:lstStyle/>
                    <a:p>
                      <a:pPr marL="0" marR="0" lvl="0" indent="0" algn="ctr" rtl="0">
                        <a:lnSpc>
                          <a:spcPct val="100000"/>
                        </a:lnSpc>
                        <a:spcBef>
                          <a:spcPts val="0"/>
                        </a:spcBef>
                        <a:spcAft>
                          <a:spcPts val="0"/>
                        </a:spcAft>
                        <a:buClr>
                          <a:srgbClr val="000000"/>
                        </a:buClr>
                        <a:buSzPts val="1000"/>
                        <a:buFont typeface="Arial"/>
                        <a:buNone/>
                      </a:pPr>
                      <a:r>
                        <a:rPr lang="en-US" sz="1000" u="none" strike="noStrike" cap="none"/>
                        <a:t>1-2 Transactions</a:t>
                      </a:r>
                      <a:endParaRPr sz="1000" u="none" strike="noStrike" cap="none"/>
                    </a:p>
                  </a:txBody>
                  <a:tcPr marL="63500" marR="63500" marT="63500" marB="63500"/>
                </a:tc>
                <a:tc>
                  <a:txBody>
                    <a:bodyPr/>
                    <a:lstStyle/>
                    <a:p>
                      <a:pPr marL="0" marR="0" lvl="0" indent="0" algn="ctr" rtl="0">
                        <a:lnSpc>
                          <a:spcPct val="100000"/>
                        </a:lnSpc>
                        <a:spcBef>
                          <a:spcPts val="0"/>
                        </a:spcBef>
                        <a:spcAft>
                          <a:spcPts val="0"/>
                        </a:spcAft>
                        <a:buClr>
                          <a:srgbClr val="000000"/>
                        </a:buClr>
                        <a:buSzPts val="1000"/>
                        <a:buFont typeface="Arial"/>
                        <a:buNone/>
                      </a:pPr>
                      <a:endParaRPr sz="1000" u="none" strike="noStrike" cap="none"/>
                    </a:p>
                  </a:txBody>
                  <a:tcPr marL="63500" marR="63500" marT="63500" marB="63500"/>
                </a:tc>
                <a:tc>
                  <a:txBody>
                    <a:bodyPr/>
                    <a:lstStyle/>
                    <a:p>
                      <a:pPr marL="0" marR="0" lvl="0" indent="0" algn="ctr" rtl="0">
                        <a:lnSpc>
                          <a:spcPct val="100000"/>
                        </a:lnSpc>
                        <a:spcBef>
                          <a:spcPts val="0"/>
                        </a:spcBef>
                        <a:spcAft>
                          <a:spcPts val="0"/>
                        </a:spcAft>
                        <a:buClr>
                          <a:srgbClr val="000000"/>
                        </a:buClr>
                        <a:buSzPts val="1000"/>
                        <a:buFont typeface="Arial"/>
                        <a:buNone/>
                      </a:pPr>
                      <a:endParaRPr sz="1000" u="none" strike="noStrike" cap="none"/>
                    </a:p>
                  </a:txBody>
                  <a:tcPr marL="63500" marR="63500" marT="63500" marB="63500"/>
                </a:tc>
                <a:extLst>
                  <a:ext uri="{0D108BD9-81ED-4DB2-BD59-A6C34878D82A}">
                    <a16:rowId xmlns:a16="http://schemas.microsoft.com/office/drawing/2014/main" val="10002"/>
                  </a:ext>
                </a:extLst>
              </a:tr>
              <a:tr h="230125">
                <a:tc>
                  <a:txBody>
                    <a:bodyPr/>
                    <a:lstStyle/>
                    <a:p>
                      <a:pPr marL="0" marR="0" lvl="0" indent="0" algn="ctr" rtl="0">
                        <a:lnSpc>
                          <a:spcPct val="100000"/>
                        </a:lnSpc>
                        <a:spcBef>
                          <a:spcPts val="0"/>
                        </a:spcBef>
                        <a:spcAft>
                          <a:spcPts val="0"/>
                        </a:spcAft>
                        <a:buClr>
                          <a:srgbClr val="000000"/>
                        </a:buClr>
                        <a:buSzPts val="1000"/>
                        <a:buFont typeface="Arial"/>
                        <a:buNone/>
                      </a:pPr>
                      <a:r>
                        <a:rPr lang="en-US" sz="1000" u="none" strike="noStrike" cap="none"/>
                        <a:t>Jan-2021</a:t>
                      </a:r>
                      <a:endParaRPr sz="1000" u="none" strike="noStrike" cap="none"/>
                    </a:p>
                  </a:txBody>
                  <a:tcPr marL="63500" marR="63500" marT="63500" marB="63500"/>
                </a:tc>
                <a:tc>
                  <a:txBody>
                    <a:bodyPr/>
                    <a:lstStyle/>
                    <a:p>
                      <a:pPr marL="0" marR="0" lvl="0" indent="0" algn="ctr" rtl="0">
                        <a:lnSpc>
                          <a:spcPct val="100000"/>
                        </a:lnSpc>
                        <a:spcBef>
                          <a:spcPts val="0"/>
                        </a:spcBef>
                        <a:spcAft>
                          <a:spcPts val="0"/>
                        </a:spcAft>
                        <a:buClr>
                          <a:srgbClr val="000000"/>
                        </a:buClr>
                        <a:buSzPts val="1000"/>
                        <a:buFont typeface="Arial"/>
                        <a:buNone/>
                      </a:pPr>
                      <a:r>
                        <a:rPr lang="en-US" sz="1000" u="none" strike="noStrike" cap="none"/>
                        <a:t>3-4 Transactions</a:t>
                      </a:r>
                      <a:endParaRPr sz="1000" u="none" strike="noStrike" cap="none"/>
                    </a:p>
                  </a:txBody>
                  <a:tcPr marL="63500" marR="63500" marT="63500" marB="63500"/>
                </a:tc>
                <a:tc>
                  <a:txBody>
                    <a:bodyPr/>
                    <a:lstStyle/>
                    <a:p>
                      <a:pPr marL="0" marR="0" lvl="0" indent="0" algn="ctr" rtl="0">
                        <a:lnSpc>
                          <a:spcPct val="100000"/>
                        </a:lnSpc>
                        <a:spcBef>
                          <a:spcPts val="0"/>
                        </a:spcBef>
                        <a:spcAft>
                          <a:spcPts val="0"/>
                        </a:spcAft>
                        <a:buClr>
                          <a:srgbClr val="000000"/>
                        </a:buClr>
                        <a:buSzPts val="1000"/>
                        <a:buFont typeface="Arial"/>
                        <a:buNone/>
                      </a:pPr>
                      <a:endParaRPr sz="1000" u="none" strike="noStrike" cap="none"/>
                    </a:p>
                  </a:txBody>
                  <a:tcPr marL="63500" marR="63500" marT="63500" marB="63500"/>
                </a:tc>
                <a:tc>
                  <a:txBody>
                    <a:bodyPr/>
                    <a:lstStyle/>
                    <a:p>
                      <a:pPr marL="0" marR="0" lvl="0" indent="0" algn="ctr" rtl="0">
                        <a:lnSpc>
                          <a:spcPct val="100000"/>
                        </a:lnSpc>
                        <a:spcBef>
                          <a:spcPts val="0"/>
                        </a:spcBef>
                        <a:spcAft>
                          <a:spcPts val="0"/>
                        </a:spcAft>
                        <a:buClr>
                          <a:srgbClr val="000000"/>
                        </a:buClr>
                        <a:buSzPts val="1000"/>
                        <a:buFont typeface="Arial"/>
                        <a:buNone/>
                      </a:pPr>
                      <a:endParaRPr sz="1000" u="none" strike="noStrike" cap="none"/>
                    </a:p>
                  </a:txBody>
                  <a:tcPr marL="63500" marR="63500" marT="63500" marB="63500"/>
                </a:tc>
                <a:extLst>
                  <a:ext uri="{0D108BD9-81ED-4DB2-BD59-A6C34878D82A}">
                    <a16:rowId xmlns:a16="http://schemas.microsoft.com/office/drawing/2014/main" val="10003"/>
                  </a:ext>
                </a:extLst>
              </a:tr>
              <a:tr h="230125">
                <a:tc>
                  <a:txBody>
                    <a:bodyPr/>
                    <a:lstStyle/>
                    <a:p>
                      <a:pPr marL="0" marR="0" lvl="0" indent="0" algn="ctr" rtl="0">
                        <a:lnSpc>
                          <a:spcPct val="100000"/>
                        </a:lnSpc>
                        <a:spcBef>
                          <a:spcPts val="0"/>
                        </a:spcBef>
                        <a:spcAft>
                          <a:spcPts val="0"/>
                        </a:spcAft>
                        <a:buClr>
                          <a:srgbClr val="000000"/>
                        </a:buClr>
                        <a:buSzPts val="1000"/>
                        <a:buFont typeface="Arial"/>
                        <a:buNone/>
                      </a:pPr>
                      <a:r>
                        <a:rPr lang="en-US" sz="1000" u="none" strike="noStrike" cap="none"/>
                        <a:t>Jan-2021</a:t>
                      </a:r>
                      <a:endParaRPr sz="1000" u="none" strike="noStrike" cap="none"/>
                    </a:p>
                  </a:txBody>
                  <a:tcPr marL="63500" marR="63500" marT="63500" marB="63500"/>
                </a:tc>
                <a:tc>
                  <a:txBody>
                    <a:bodyPr/>
                    <a:lstStyle/>
                    <a:p>
                      <a:pPr marL="0" marR="0" lvl="0" indent="0" algn="ctr" rtl="0">
                        <a:lnSpc>
                          <a:spcPct val="100000"/>
                        </a:lnSpc>
                        <a:spcBef>
                          <a:spcPts val="0"/>
                        </a:spcBef>
                        <a:spcAft>
                          <a:spcPts val="0"/>
                        </a:spcAft>
                        <a:buClr>
                          <a:srgbClr val="000000"/>
                        </a:buClr>
                        <a:buSzPts val="1000"/>
                        <a:buFont typeface="Arial"/>
                        <a:buNone/>
                      </a:pPr>
                      <a:r>
                        <a:rPr lang="en-US" sz="1000" u="none" strike="noStrike" cap="none"/>
                        <a:t>5+ Transactions</a:t>
                      </a:r>
                      <a:endParaRPr sz="1000" u="none" strike="noStrike" cap="none"/>
                    </a:p>
                  </a:txBody>
                  <a:tcPr marL="63500" marR="63500" marT="63500" marB="63500"/>
                </a:tc>
                <a:tc>
                  <a:txBody>
                    <a:bodyPr/>
                    <a:lstStyle/>
                    <a:p>
                      <a:pPr marL="0" marR="0" lvl="0" indent="0" algn="ctr" rtl="0">
                        <a:lnSpc>
                          <a:spcPct val="100000"/>
                        </a:lnSpc>
                        <a:spcBef>
                          <a:spcPts val="0"/>
                        </a:spcBef>
                        <a:spcAft>
                          <a:spcPts val="0"/>
                        </a:spcAft>
                        <a:buClr>
                          <a:srgbClr val="000000"/>
                        </a:buClr>
                        <a:buSzPts val="1000"/>
                        <a:buFont typeface="Arial"/>
                        <a:buNone/>
                      </a:pPr>
                      <a:endParaRPr sz="1000" u="none" strike="noStrike" cap="none"/>
                    </a:p>
                  </a:txBody>
                  <a:tcPr marL="63500" marR="63500" marT="63500" marB="63500"/>
                </a:tc>
                <a:tc>
                  <a:txBody>
                    <a:bodyPr/>
                    <a:lstStyle/>
                    <a:p>
                      <a:pPr marL="0" marR="0" lvl="0" indent="0" algn="ctr" rtl="0">
                        <a:lnSpc>
                          <a:spcPct val="100000"/>
                        </a:lnSpc>
                        <a:spcBef>
                          <a:spcPts val="0"/>
                        </a:spcBef>
                        <a:spcAft>
                          <a:spcPts val="0"/>
                        </a:spcAft>
                        <a:buClr>
                          <a:srgbClr val="000000"/>
                        </a:buClr>
                        <a:buSzPts val="1000"/>
                        <a:buFont typeface="Arial"/>
                        <a:buNone/>
                      </a:pPr>
                      <a:endParaRPr sz="1000" u="none" strike="noStrike" cap="none"/>
                    </a:p>
                  </a:txBody>
                  <a:tcPr marL="63500" marR="63500" marT="63500" marB="63500"/>
                </a:tc>
                <a:extLst>
                  <a:ext uri="{0D108BD9-81ED-4DB2-BD59-A6C34878D82A}">
                    <a16:rowId xmlns:a16="http://schemas.microsoft.com/office/drawing/2014/main" val="10004"/>
                  </a:ext>
                </a:extLst>
              </a:tr>
              <a:tr h="230125">
                <a:tc>
                  <a:txBody>
                    <a:bodyPr/>
                    <a:lstStyle/>
                    <a:p>
                      <a:pPr marL="0" marR="0" lvl="0" indent="0" algn="ctr" rtl="0">
                        <a:lnSpc>
                          <a:spcPct val="100000"/>
                        </a:lnSpc>
                        <a:spcBef>
                          <a:spcPts val="0"/>
                        </a:spcBef>
                        <a:spcAft>
                          <a:spcPts val="0"/>
                        </a:spcAft>
                        <a:buClr>
                          <a:srgbClr val="000000"/>
                        </a:buClr>
                        <a:buSzPts val="1000"/>
                        <a:buFont typeface="Arial"/>
                        <a:buNone/>
                      </a:pPr>
                      <a:r>
                        <a:rPr lang="en-US" sz="1000" u="none" strike="noStrike" cap="none"/>
                        <a:t>Feb-2021</a:t>
                      </a:r>
                      <a:endParaRPr sz="1000" u="none" strike="noStrike" cap="none"/>
                    </a:p>
                  </a:txBody>
                  <a:tcPr marL="63500" marR="63500" marT="63500" marB="63500"/>
                </a:tc>
                <a:tc>
                  <a:txBody>
                    <a:bodyPr/>
                    <a:lstStyle/>
                    <a:p>
                      <a:pPr marL="0" marR="0" lvl="0" indent="0" algn="ctr" rtl="0">
                        <a:lnSpc>
                          <a:spcPct val="100000"/>
                        </a:lnSpc>
                        <a:spcBef>
                          <a:spcPts val="0"/>
                        </a:spcBef>
                        <a:spcAft>
                          <a:spcPts val="0"/>
                        </a:spcAft>
                        <a:buClr>
                          <a:srgbClr val="000000"/>
                        </a:buClr>
                        <a:buSzPts val="1000"/>
                        <a:buFont typeface="Arial"/>
                        <a:buNone/>
                      </a:pPr>
                      <a:r>
                        <a:rPr lang="en-US" sz="1000" u="none" strike="noStrike" cap="none"/>
                        <a:t>0 Transaction</a:t>
                      </a:r>
                      <a:endParaRPr sz="1000" u="none" strike="noStrike" cap="none"/>
                    </a:p>
                  </a:txBody>
                  <a:tcPr marL="63500" marR="63500" marT="63500" marB="63500"/>
                </a:tc>
                <a:tc>
                  <a:txBody>
                    <a:bodyPr/>
                    <a:lstStyle/>
                    <a:p>
                      <a:pPr marL="0" marR="0" lvl="0" indent="0" algn="ctr" rtl="0">
                        <a:lnSpc>
                          <a:spcPct val="100000"/>
                        </a:lnSpc>
                        <a:spcBef>
                          <a:spcPts val="0"/>
                        </a:spcBef>
                        <a:spcAft>
                          <a:spcPts val="0"/>
                        </a:spcAft>
                        <a:buClr>
                          <a:srgbClr val="000000"/>
                        </a:buClr>
                        <a:buSzPts val="1000"/>
                        <a:buFont typeface="Arial"/>
                        <a:buNone/>
                      </a:pPr>
                      <a:endParaRPr sz="1000" u="none" strike="noStrike" cap="none"/>
                    </a:p>
                  </a:txBody>
                  <a:tcPr marL="63500" marR="63500" marT="63500" marB="63500"/>
                </a:tc>
                <a:tc>
                  <a:txBody>
                    <a:bodyPr/>
                    <a:lstStyle/>
                    <a:p>
                      <a:pPr marL="0" marR="0" lvl="0" indent="0" algn="ctr" rtl="0">
                        <a:lnSpc>
                          <a:spcPct val="100000"/>
                        </a:lnSpc>
                        <a:spcBef>
                          <a:spcPts val="0"/>
                        </a:spcBef>
                        <a:spcAft>
                          <a:spcPts val="0"/>
                        </a:spcAft>
                        <a:buClr>
                          <a:srgbClr val="000000"/>
                        </a:buClr>
                        <a:buSzPts val="1000"/>
                        <a:buFont typeface="Arial"/>
                        <a:buNone/>
                      </a:pPr>
                      <a:endParaRPr sz="1000" u="none" strike="noStrike" cap="none"/>
                    </a:p>
                  </a:txBody>
                  <a:tcPr marL="63500" marR="63500" marT="63500" marB="63500"/>
                </a:tc>
                <a:extLst>
                  <a:ext uri="{0D108BD9-81ED-4DB2-BD59-A6C34878D82A}">
                    <a16:rowId xmlns:a16="http://schemas.microsoft.com/office/drawing/2014/main" val="10005"/>
                  </a:ext>
                </a:extLst>
              </a:tr>
              <a:tr h="230125">
                <a:tc>
                  <a:txBody>
                    <a:bodyPr/>
                    <a:lstStyle/>
                    <a:p>
                      <a:pPr marL="0" marR="0" lvl="0" indent="0" algn="ctr" rtl="0">
                        <a:lnSpc>
                          <a:spcPct val="100000"/>
                        </a:lnSpc>
                        <a:spcBef>
                          <a:spcPts val="0"/>
                        </a:spcBef>
                        <a:spcAft>
                          <a:spcPts val="0"/>
                        </a:spcAft>
                        <a:buClr>
                          <a:srgbClr val="000000"/>
                        </a:buClr>
                        <a:buSzPts val="1000"/>
                        <a:buFont typeface="Arial"/>
                        <a:buNone/>
                      </a:pPr>
                      <a:r>
                        <a:rPr lang="en-US" sz="1000" u="none" strike="noStrike" cap="none"/>
                        <a:t>…</a:t>
                      </a:r>
                      <a:endParaRPr sz="1000" u="none" strike="noStrike" cap="none"/>
                    </a:p>
                  </a:txBody>
                  <a:tcPr marL="63500" marR="63500" marT="63500" marB="63500"/>
                </a:tc>
                <a:tc>
                  <a:txBody>
                    <a:bodyPr/>
                    <a:lstStyle/>
                    <a:p>
                      <a:pPr marL="0" marR="0" lvl="0" indent="0" algn="ctr" rtl="0">
                        <a:lnSpc>
                          <a:spcPct val="100000"/>
                        </a:lnSpc>
                        <a:spcBef>
                          <a:spcPts val="0"/>
                        </a:spcBef>
                        <a:spcAft>
                          <a:spcPts val="0"/>
                        </a:spcAft>
                        <a:buClr>
                          <a:srgbClr val="000000"/>
                        </a:buClr>
                        <a:buSzPts val="1000"/>
                        <a:buFont typeface="Arial"/>
                        <a:buNone/>
                      </a:pPr>
                      <a:r>
                        <a:rPr lang="en-US" sz="1000" u="none" strike="noStrike" cap="none"/>
                        <a:t>…</a:t>
                      </a:r>
                      <a:endParaRPr sz="1000" u="none" strike="noStrike" cap="none"/>
                    </a:p>
                  </a:txBody>
                  <a:tcPr marL="63500" marR="63500" marT="63500" marB="63500"/>
                </a:tc>
                <a:tc>
                  <a:txBody>
                    <a:bodyPr/>
                    <a:lstStyle/>
                    <a:p>
                      <a:pPr marL="0" marR="0" lvl="0" indent="0" algn="ctr" rtl="0">
                        <a:lnSpc>
                          <a:spcPct val="100000"/>
                        </a:lnSpc>
                        <a:spcBef>
                          <a:spcPts val="0"/>
                        </a:spcBef>
                        <a:spcAft>
                          <a:spcPts val="0"/>
                        </a:spcAft>
                        <a:buClr>
                          <a:srgbClr val="000000"/>
                        </a:buClr>
                        <a:buSzPts val="1000"/>
                        <a:buFont typeface="Arial"/>
                        <a:buNone/>
                      </a:pPr>
                      <a:endParaRPr sz="1000" u="none" strike="noStrike" cap="none"/>
                    </a:p>
                  </a:txBody>
                  <a:tcPr marL="63500" marR="63500" marT="63500" marB="63500"/>
                </a:tc>
                <a:tc>
                  <a:txBody>
                    <a:bodyPr/>
                    <a:lstStyle/>
                    <a:p>
                      <a:pPr marL="0" marR="0" lvl="0" indent="0" algn="ctr" rtl="0">
                        <a:lnSpc>
                          <a:spcPct val="100000"/>
                        </a:lnSpc>
                        <a:spcBef>
                          <a:spcPts val="0"/>
                        </a:spcBef>
                        <a:spcAft>
                          <a:spcPts val="0"/>
                        </a:spcAft>
                        <a:buClr>
                          <a:srgbClr val="000000"/>
                        </a:buClr>
                        <a:buSzPts val="1000"/>
                        <a:buFont typeface="Arial"/>
                        <a:buNone/>
                      </a:pPr>
                      <a:endParaRPr sz="1000" u="none" strike="noStrike" cap="none"/>
                    </a:p>
                  </a:txBody>
                  <a:tcPr marL="63500" marR="63500" marT="63500" marB="63500"/>
                </a:tc>
                <a:extLst>
                  <a:ext uri="{0D108BD9-81ED-4DB2-BD59-A6C34878D82A}">
                    <a16:rowId xmlns:a16="http://schemas.microsoft.com/office/drawing/2014/main" val="10006"/>
                  </a:ext>
                </a:extLst>
              </a:tr>
              <a:tr h="230125">
                <a:tc>
                  <a:txBody>
                    <a:bodyPr/>
                    <a:lstStyle/>
                    <a:p>
                      <a:pPr marL="0" marR="0" lvl="0" indent="0" algn="ctr" rtl="0">
                        <a:lnSpc>
                          <a:spcPct val="100000"/>
                        </a:lnSpc>
                        <a:spcBef>
                          <a:spcPts val="0"/>
                        </a:spcBef>
                        <a:spcAft>
                          <a:spcPts val="0"/>
                        </a:spcAft>
                        <a:buClr>
                          <a:srgbClr val="000000"/>
                        </a:buClr>
                        <a:buSzPts val="1000"/>
                        <a:buFont typeface="Arial"/>
                        <a:buNone/>
                      </a:pPr>
                      <a:r>
                        <a:rPr lang="en-US" sz="1000" u="none" strike="noStrike" cap="none"/>
                        <a:t>…</a:t>
                      </a:r>
                      <a:endParaRPr sz="1000" u="none" strike="noStrike" cap="none"/>
                    </a:p>
                  </a:txBody>
                  <a:tcPr marL="63500" marR="63500" marT="63500" marB="63500"/>
                </a:tc>
                <a:tc>
                  <a:txBody>
                    <a:bodyPr/>
                    <a:lstStyle/>
                    <a:p>
                      <a:pPr marL="0" marR="0" lvl="0" indent="0" algn="ctr" rtl="0">
                        <a:lnSpc>
                          <a:spcPct val="100000"/>
                        </a:lnSpc>
                        <a:spcBef>
                          <a:spcPts val="0"/>
                        </a:spcBef>
                        <a:spcAft>
                          <a:spcPts val="0"/>
                        </a:spcAft>
                        <a:buClr>
                          <a:srgbClr val="000000"/>
                        </a:buClr>
                        <a:buSzPts val="1000"/>
                        <a:buFont typeface="Arial"/>
                        <a:buNone/>
                      </a:pPr>
                      <a:r>
                        <a:rPr lang="en-US" sz="1000" u="none" strike="noStrike" cap="none"/>
                        <a:t>…</a:t>
                      </a:r>
                      <a:endParaRPr sz="1000" u="none" strike="noStrike" cap="none"/>
                    </a:p>
                  </a:txBody>
                  <a:tcPr marL="63500" marR="63500" marT="63500" marB="63500"/>
                </a:tc>
                <a:tc>
                  <a:txBody>
                    <a:bodyPr/>
                    <a:lstStyle/>
                    <a:p>
                      <a:pPr marL="0" marR="0" lvl="0" indent="0" algn="ctr" rtl="0">
                        <a:lnSpc>
                          <a:spcPct val="100000"/>
                        </a:lnSpc>
                        <a:spcBef>
                          <a:spcPts val="0"/>
                        </a:spcBef>
                        <a:spcAft>
                          <a:spcPts val="0"/>
                        </a:spcAft>
                        <a:buClr>
                          <a:srgbClr val="000000"/>
                        </a:buClr>
                        <a:buSzPts val="1000"/>
                        <a:buFont typeface="Arial"/>
                        <a:buNone/>
                      </a:pPr>
                      <a:endParaRPr sz="1000" u="none" strike="noStrike" cap="none"/>
                    </a:p>
                  </a:txBody>
                  <a:tcPr marL="63500" marR="63500" marT="63500" marB="63500"/>
                </a:tc>
                <a:tc>
                  <a:txBody>
                    <a:bodyPr/>
                    <a:lstStyle/>
                    <a:p>
                      <a:pPr marL="0" marR="0" lvl="0" indent="0" algn="ctr" rtl="0">
                        <a:lnSpc>
                          <a:spcPct val="100000"/>
                        </a:lnSpc>
                        <a:spcBef>
                          <a:spcPts val="0"/>
                        </a:spcBef>
                        <a:spcAft>
                          <a:spcPts val="0"/>
                        </a:spcAft>
                        <a:buClr>
                          <a:srgbClr val="000000"/>
                        </a:buClr>
                        <a:buSzPts val="1000"/>
                        <a:buFont typeface="Arial"/>
                        <a:buNone/>
                      </a:pPr>
                      <a:endParaRPr sz="1000" u="none" strike="noStrike" cap="none"/>
                    </a:p>
                  </a:txBody>
                  <a:tcPr marL="63500" marR="63500" marT="63500" marB="63500"/>
                </a:tc>
                <a:extLst>
                  <a:ext uri="{0D108BD9-81ED-4DB2-BD59-A6C34878D82A}">
                    <a16:rowId xmlns:a16="http://schemas.microsoft.com/office/drawing/2014/main" val="10007"/>
                  </a:ext>
                </a:extLst>
              </a:tr>
              <a:tr h="230125">
                <a:tc>
                  <a:txBody>
                    <a:bodyPr/>
                    <a:lstStyle/>
                    <a:p>
                      <a:pPr marL="0" marR="0" lvl="0" indent="0" algn="ctr" rtl="0">
                        <a:lnSpc>
                          <a:spcPct val="100000"/>
                        </a:lnSpc>
                        <a:spcBef>
                          <a:spcPts val="0"/>
                        </a:spcBef>
                        <a:spcAft>
                          <a:spcPts val="0"/>
                        </a:spcAft>
                        <a:buClr>
                          <a:srgbClr val="000000"/>
                        </a:buClr>
                        <a:buSzPts val="1000"/>
                        <a:buFont typeface="Arial"/>
                        <a:buNone/>
                      </a:pPr>
                      <a:r>
                        <a:rPr lang="en-US" sz="1000" u="none" strike="noStrike" cap="none"/>
                        <a:t>…</a:t>
                      </a:r>
                      <a:endParaRPr sz="1000" u="none" strike="noStrike" cap="none"/>
                    </a:p>
                  </a:txBody>
                  <a:tcPr marL="63500" marR="63500" marT="63500" marB="63500"/>
                </a:tc>
                <a:tc>
                  <a:txBody>
                    <a:bodyPr/>
                    <a:lstStyle/>
                    <a:p>
                      <a:pPr marL="0" marR="0" lvl="0" indent="0" algn="ctr" rtl="0">
                        <a:lnSpc>
                          <a:spcPct val="100000"/>
                        </a:lnSpc>
                        <a:spcBef>
                          <a:spcPts val="0"/>
                        </a:spcBef>
                        <a:spcAft>
                          <a:spcPts val="0"/>
                        </a:spcAft>
                        <a:buClr>
                          <a:srgbClr val="000000"/>
                        </a:buClr>
                        <a:buSzPts val="1000"/>
                        <a:buFont typeface="Arial"/>
                        <a:buNone/>
                      </a:pPr>
                      <a:r>
                        <a:rPr lang="en-US" sz="1000" u="none" strike="noStrike" cap="none"/>
                        <a:t>…</a:t>
                      </a:r>
                      <a:endParaRPr sz="1000" u="none" strike="noStrike" cap="none"/>
                    </a:p>
                  </a:txBody>
                  <a:tcPr marL="63500" marR="63500" marT="63500" marB="63500"/>
                </a:tc>
                <a:tc>
                  <a:txBody>
                    <a:bodyPr/>
                    <a:lstStyle/>
                    <a:p>
                      <a:pPr marL="0" marR="0" lvl="0" indent="0" algn="ctr" rtl="0">
                        <a:lnSpc>
                          <a:spcPct val="100000"/>
                        </a:lnSpc>
                        <a:spcBef>
                          <a:spcPts val="0"/>
                        </a:spcBef>
                        <a:spcAft>
                          <a:spcPts val="0"/>
                        </a:spcAft>
                        <a:buClr>
                          <a:srgbClr val="000000"/>
                        </a:buClr>
                        <a:buSzPts val="1000"/>
                        <a:buFont typeface="Arial"/>
                        <a:buNone/>
                      </a:pPr>
                      <a:endParaRPr sz="1000" u="none" strike="noStrike" cap="none"/>
                    </a:p>
                  </a:txBody>
                  <a:tcPr marL="63500" marR="63500" marT="63500" marB="63500"/>
                </a:tc>
                <a:tc>
                  <a:txBody>
                    <a:bodyPr/>
                    <a:lstStyle/>
                    <a:p>
                      <a:pPr marL="0" marR="0" lvl="0" indent="0" algn="ctr" rtl="0">
                        <a:lnSpc>
                          <a:spcPct val="100000"/>
                        </a:lnSpc>
                        <a:spcBef>
                          <a:spcPts val="0"/>
                        </a:spcBef>
                        <a:spcAft>
                          <a:spcPts val="0"/>
                        </a:spcAft>
                        <a:buClr>
                          <a:srgbClr val="000000"/>
                        </a:buClr>
                        <a:buSzPts val="1000"/>
                        <a:buFont typeface="Arial"/>
                        <a:buNone/>
                      </a:pPr>
                      <a:endParaRPr sz="1000" u="none" strike="noStrike" cap="none"/>
                    </a:p>
                  </a:txBody>
                  <a:tcPr marL="63500" marR="63500" marT="63500" marB="63500"/>
                </a:tc>
                <a:extLst>
                  <a:ext uri="{0D108BD9-81ED-4DB2-BD59-A6C34878D82A}">
                    <a16:rowId xmlns:a16="http://schemas.microsoft.com/office/drawing/2014/main" val="10008"/>
                  </a:ext>
                </a:extLst>
              </a:tr>
            </a:tbl>
          </a:graphicData>
        </a:graphic>
      </p:graphicFrame>
      <p:sp>
        <p:nvSpPr>
          <p:cNvPr id="236" name="Google Shape;236;g1bfc0198e48_0_14"/>
          <p:cNvSpPr/>
          <p:nvPr/>
        </p:nvSpPr>
        <p:spPr>
          <a:xfrm>
            <a:off x="686550" y="3854925"/>
            <a:ext cx="5837700" cy="231600"/>
          </a:xfrm>
          <a:prstGeom prst="rect">
            <a:avLst/>
          </a:prstGeom>
          <a:noFill/>
          <a:ln w="38100" cap="flat" cmpd="sng">
            <a:solidFill>
              <a:schemeClr val="accent4"/>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307"/>
        <p:cNvGrpSpPr/>
        <p:nvPr/>
      </p:nvGrpSpPr>
      <p:grpSpPr>
        <a:xfrm>
          <a:off x="0" y="0"/>
          <a:ext cx="0" cy="0"/>
          <a:chOff x="0" y="0"/>
          <a:chExt cx="0" cy="0"/>
        </a:xfrm>
      </p:grpSpPr>
      <p:sp>
        <p:nvSpPr>
          <p:cNvPr id="308" name="Google Shape;308;g19b4b019e43_0_164"/>
          <p:cNvSpPr txBox="1">
            <a:spLocks noGrp="1"/>
          </p:cNvSpPr>
          <p:nvPr>
            <p:ph type="title"/>
          </p:nvPr>
        </p:nvSpPr>
        <p:spPr>
          <a:xfrm>
            <a:off x="609600" y="2649264"/>
            <a:ext cx="10972800" cy="7797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Clr>
                <a:schemeClr val="accent4"/>
              </a:buClr>
              <a:buSzPts val="4800"/>
              <a:buFont typeface="Arial"/>
              <a:buNone/>
            </a:pPr>
            <a:r>
              <a:rPr lang="en-US"/>
              <a:t>Dashboard Development</a:t>
            </a:r>
            <a:endParaRPr/>
          </a:p>
        </p:txBody>
      </p:sp>
      <p:sp>
        <p:nvSpPr>
          <p:cNvPr id="309" name="Google Shape;309;g19b4b019e43_0_164"/>
          <p:cNvSpPr txBox="1">
            <a:spLocks noGrp="1"/>
          </p:cNvSpPr>
          <p:nvPr>
            <p:ph type="body" idx="1"/>
          </p:nvPr>
        </p:nvSpPr>
        <p:spPr>
          <a:xfrm>
            <a:off x="609600" y="3429000"/>
            <a:ext cx="10972800" cy="668400"/>
          </a:xfrm>
          <a:prstGeom prst="rect">
            <a:avLst/>
          </a:prstGeom>
          <a:noFill/>
          <a:ln>
            <a:noFill/>
          </a:ln>
        </p:spPr>
        <p:txBody>
          <a:bodyPr spcFirstLastPara="1" wrap="square" lIns="0" tIns="0" rIns="0" bIns="0" anchor="t" anchorCtr="0">
            <a:normAutofit/>
          </a:bodyPr>
          <a:lstStyle/>
          <a:p>
            <a:pPr marL="0" lvl="0" indent="0" algn="l" rtl="0">
              <a:lnSpc>
                <a:spcPct val="100000"/>
              </a:lnSpc>
              <a:spcBef>
                <a:spcPts val="0"/>
              </a:spcBef>
              <a:spcAft>
                <a:spcPts val="0"/>
              </a:spcAft>
              <a:buSzPts val="2400"/>
              <a:buNone/>
            </a:pPr>
            <a:r>
              <a:rPr lang="en-US" sz="2300" dirty="0"/>
              <a:t>Client Transaction Behavior: Customer Journey</a:t>
            </a:r>
            <a:endParaRPr dirty="0"/>
          </a:p>
        </p:txBody>
      </p:sp>
    </p:spTree>
    <p:extLst>
      <p:ext uri="{BB962C8B-B14F-4D97-AF65-F5344CB8AC3E}">
        <p14:creationId xmlns:p14="http://schemas.microsoft.com/office/powerpoint/2010/main" val="3756586053"/>
      </p:ext>
    </p:extLst>
  </p:cSld>
  <p:clrMapOvr>
    <a:masterClrMapping/>
  </p:clrMapOvr>
</p:sld>
</file>

<file path=ppt/theme/theme1.xml><?xml version="1.0" encoding="utf-8"?>
<a:theme xmlns:a="http://schemas.openxmlformats.org/drawingml/2006/main" name="Office Theme">
  <a:themeElements>
    <a:clrScheme name="CGAP Color 2018">
      <a:dk1>
        <a:srgbClr val="6C6463"/>
      </a:dk1>
      <a:lt1>
        <a:srgbClr val="FFFFFF"/>
      </a:lt1>
      <a:dk2>
        <a:srgbClr val="000000"/>
      </a:dk2>
      <a:lt2>
        <a:srgbClr val="CFCDC9"/>
      </a:lt2>
      <a:accent1>
        <a:srgbClr val="003A49"/>
      </a:accent1>
      <a:accent2>
        <a:srgbClr val="00948F"/>
      </a:accent2>
      <a:accent3>
        <a:srgbClr val="17A627"/>
      </a:accent3>
      <a:accent4>
        <a:srgbClr val="ED7700"/>
      </a:accent4>
      <a:accent5>
        <a:srgbClr val="FFB718"/>
      </a:accent5>
      <a:accent6>
        <a:srgbClr val="C3D500"/>
      </a:accent6>
      <a:hlink>
        <a:srgbClr val="689FCF"/>
      </a:hlink>
      <a:folHlink>
        <a:srgbClr val="332016"/>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58a5be2a-df2e-4e7a-9248-f3f9aadc3453">
      <Terms xmlns="http://schemas.microsoft.com/office/infopath/2007/PartnerControls"/>
    </lcf76f155ced4ddcb4097134ff3c332f>
    <TaxCatchAll xmlns="3e02667f-0271-471b-bd6e-11a2e16def1d" xsi:nil="true"/>
    <SharedWithUsers xmlns="5db7da12-e561-44f9-98ee-8a06c6ad4796">
      <UserInfo>
        <DisplayName>Ivo Jenik</DisplayName>
        <AccountId>16</AccountId>
        <AccountType/>
      </UserInfo>
      <UserInfo>
        <DisplayName>Mark Flaming</DisplayName>
        <AccountId>268</AccountId>
        <AccountType/>
      </UserInfo>
      <UserInfo>
        <DisplayName>Khin Moet Moet Nyein</DisplayName>
        <AccountId>559</AccountId>
        <AccountType/>
      </UserInfo>
    </SharedWithUser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743130C983C27547A8665D36E4897842" ma:contentTypeVersion="17" ma:contentTypeDescription="Crée un document." ma:contentTypeScope="" ma:versionID="d603a3f73d9dc8bc8fc2a79d75ef754e">
  <xsd:schema xmlns:xsd="http://www.w3.org/2001/XMLSchema" xmlns:xs="http://www.w3.org/2001/XMLSchema" xmlns:p="http://schemas.microsoft.com/office/2006/metadata/properties" xmlns:ns2="5db7da12-e561-44f9-98ee-8a06c6ad4796" xmlns:ns3="58a5be2a-df2e-4e7a-9248-f3f9aadc3453" xmlns:ns4="3e02667f-0271-471b-bd6e-11a2e16def1d" targetNamespace="http://schemas.microsoft.com/office/2006/metadata/properties" ma:root="true" ma:fieldsID="34ef94dfb637fdd79ca0b6178492e1ae" ns2:_="" ns3:_="" ns4:_="">
    <xsd:import namespace="5db7da12-e561-44f9-98ee-8a06c6ad4796"/>
    <xsd:import namespace="58a5be2a-df2e-4e7a-9248-f3f9aadc3453"/>
    <xsd:import namespace="3e02667f-0271-471b-bd6e-11a2e16def1d"/>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KeyPoints" minOccurs="0"/>
                <xsd:element ref="ns3:MediaServiceKeyPoints" minOccurs="0"/>
                <xsd:element ref="ns3:MediaServiceAutoTags"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db7da12-e561-44f9-98ee-8a06c6ad4796" elementFormDefault="qualified">
    <xsd:import namespace="http://schemas.microsoft.com/office/2006/documentManagement/types"/>
    <xsd:import namespace="http://schemas.microsoft.com/office/infopath/2007/PartnerControls"/>
    <xsd:element name="SharedWithUsers" ma:index="8" nillable="true" ma:displayName="Partagé avec"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Partagé avec dé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58a5be2a-df2e-4e7a-9248-f3f9aadc3453"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AutoTags" ma:index="14" nillable="true" ma:displayName="Tags" ma:internalName="MediaServiceAutoTags"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DateTaken" ma:index="18" nillable="true" ma:displayName="MediaServiceDateTaken" ma:hidden="true" ma:internalName="MediaServiceDateTaken"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lcf76f155ced4ddcb4097134ff3c332f" ma:index="21" nillable="true" ma:taxonomy="true" ma:internalName="lcf76f155ced4ddcb4097134ff3c332f" ma:taxonomyFieldName="MediaServiceImageTags" ma:displayName="Balises d’images" ma:readOnly="false" ma:fieldId="{5cf76f15-5ced-4ddc-b409-7134ff3c332f}" ma:taxonomyMulti="true" ma:sspId="2a6c10d7-b926-4fc0-945e-3cbf5049f6bd"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3" nillable="true" ma:displayName="MediaServiceObjectDetectorVersions" ma:hidden="true" ma:indexed="true" ma:internalName="MediaServiceObjectDetectorVersions" ma:readOnly="true">
      <xsd:simpleType>
        <xsd:restriction base="dms:Text"/>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3e02667f-0271-471b-bd6e-11a2e16def1d" elementFormDefault="qualified">
    <xsd:import namespace="http://schemas.microsoft.com/office/2006/documentManagement/types"/>
    <xsd:import namespace="http://schemas.microsoft.com/office/infopath/2007/PartnerControls"/>
    <xsd:element name="TaxCatchAll" ma:index="22" nillable="true" ma:displayName="Taxonomy Catch All Column" ma:hidden="true" ma:list="{a80a20a4-5926-4236-a415-169d50d52349}" ma:internalName="TaxCatchAll" ma:showField="CatchAllData" ma:web="5db7da12-e561-44f9-98ee-8a06c6ad4796">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F6CC5341-A7A4-4654-94A2-21A64E5529B9}">
  <ds:schemaRefs>
    <ds:schemaRef ds:uri="http://schemas.microsoft.com/office/2006/metadata/properties"/>
    <ds:schemaRef ds:uri="http://schemas.microsoft.com/office/infopath/2007/PartnerControls"/>
    <ds:schemaRef ds:uri="58a5be2a-df2e-4e7a-9248-f3f9aadc3453"/>
    <ds:schemaRef ds:uri="3e02667f-0271-471b-bd6e-11a2e16def1d"/>
    <ds:schemaRef ds:uri="5db7da12-e561-44f9-98ee-8a06c6ad4796"/>
  </ds:schemaRefs>
</ds:datastoreItem>
</file>

<file path=customXml/itemProps2.xml><?xml version="1.0" encoding="utf-8"?>
<ds:datastoreItem xmlns:ds="http://schemas.openxmlformats.org/officeDocument/2006/customXml" ds:itemID="{96F27FAA-5564-4B20-9ED3-7C12AF2E5AA3}"/>
</file>

<file path=customXml/itemProps3.xml><?xml version="1.0" encoding="utf-8"?>
<ds:datastoreItem xmlns:ds="http://schemas.openxmlformats.org/officeDocument/2006/customXml" ds:itemID="{13A3C91F-1797-4CEB-90D1-45BBDEE92A4B}">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663</TotalTime>
  <Words>2133</Words>
  <Application>Microsoft Macintosh PowerPoint</Application>
  <PresentationFormat>Widescreen</PresentationFormat>
  <Paragraphs>292</Paragraphs>
  <Slides>34</Slides>
  <Notes>34</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34</vt:i4>
      </vt:variant>
    </vt:vector>
  </HeadingPairs>
  <TitlesOfParts>
    <vt:vector size="39" baseType="lpstr">
      <vt:lpstr>Arimo</vt:lpstr>
      <vt:lpstr>Arial</vt:lpstr>
      <vt:lpstr>Helvetica Neue</vt:lpstr>
      <vt:lpstr>Calibri</vt:lpstr>
      <vt:lpstr>Office Theme</vt:lpstr>
      <vt:lpstr>Data Bootcamp Session 3: Visualization</vt:lpstr>
      <vt:lpstr>Agenda</vt:lpstr>
      <vt:lpstr>Dashboard Development</vt:lpstr>
      <vt:lpstr>Client Growth: Customer Acquisition by Channel</vt:lpstr>
      <vt:lpstr>Client Growth: Customer Acquisition by Channel</vt:lpstr>
      <vt:lpstr>Dashboard Development</vt:lpstr>
      <vt:lpstr>Client Transaction Behavior: Activity Levels</vt:lpstr>
      <vt:lpstr>Client Transaction Behavior: Activity Levels</vt:lpstr>
      <vt:lpstr>Dashboard Development</vt:lpstr>
      <vt:lpstr>Client Transaction Behavior: Customer Journey</vt:lpstr>
      <vt:lpstr>Client Transaction Behavior: Customer Journey</vt:lpstr>
      <vt:lpstr>Dashboard Development</vt:lpstr>
      <vt:lpstr>Client Deposit Behavior: Depositors by Deposit Balance</vt:lpstr>
      <vt:lpstr>Client Deposit Behavior: Depositors by Deposit Balance</vt:lpstr>
      <vt:lpstr>Dashboard Development</vt:lpstr>
      <vt:lpstr>Client Borrowing Behavior: 6-month Follow-up Loan Rate</vt:lpstr>
      <vt:lpstr>Client Borrowing Behavior: 6-month Follow-up Loan Rate</vt:lpstr>
      <vt:lpstr>Data Visualization</vt:lpstr>
      <vt:lpstr>Choosing Visual</vt:lpstr>
      <vt:lpstr>Choosing Visual</vt:lpstr>
      <vt:lpstr>Choosing Visual</vt:lpstr>
      <vt:lpstr>Choosing Visual</vt:lpstr>
      <vt:lpstr>Choosing Visual</vt:lpstr>
      <vt:lpstr>Choosing Visual</vt:lpstr>
      <vt:lpstr>Data Visualization</vt:lpstr>
      <vt:lpstr>Dos &amp; Don’ts</vt:lpstr>
      <vt:lpstr>Dos &amp; Don’ts</vt:lpstr>
      <vt:lpstr>Dos &amp; Don’ts</vt:lpstr>
      <vt:lpstr>Dos &amp; Don’ts</vt:lpstr>
      <vt:lpstr>Dos &amp; Don’ts</vt:lpstr>
      <vt:lpstr>Homework</vt:lpstr>
      <vt:lpstr>Q&amp;A</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Community of Practice: Data Bootcamp</dc:title>
  <dc:creator>Michael Rizzo</dc:creator>
  <cp:lastModifiedBy>Isabelle Barres</cp:lastModifiedBy>
  <cp:revision>27</cp:revision>
  <dcterms:created xsi:type="dcterms:W3CDTF">2017-09-13T16:31:41Z</dcterms:created>
  <dcterms:modified xsi:type="dcterms:W3CDTF">2024-10-08T15:55:06Z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0x010100743130C983C27547A8665D36E4897842</vt:lpwstr>
  </property>
  <property fmtid="{D5CDD505-2E9C-101B-9397-08002B2CF9AE}" pid="3" name="AuthorIds_UIVersion_1536">
    <vt:lpwstr>53</vt:lpwstr>
  </property>
  <property fmtid="{D5CDD505-2E9C-101B-9397-08002B2CF9AE}" pid="4" name="MediaServiceImageTags">
    <vt:lpwstr/>
  </property>
</Properties>
</file>